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3.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4"/>
    <p:sldMasterId id="2147483668" r:id="rId5"/>
    <p:sldMasterId id="2147483674" r:id="rId6"/>
    <p:sldMasterId id="2147483680" r:id="rId7"/>
  </p:sldMasterIdLst>
  <p:notesMasterIdLst>
    <p:notesMasterId r:id="rId18"/>
  </p:notesMasterIdLst>
  <p:sldIdLst>
    <p:sldId id="256" r:id="rId8"/>
    <p:sldId id="292" r:id="rId9"/>
    <p:sldId id="291" r:id="rId10"/>
    <p:sldId id="264" r:id="rId11"/>
    <p:sldId id="290" r:id="rId12"/>
    <p:sldId id="280" r:id="rId13"/>
    <p:sldId id="281" r:id="rId14"/>
    <p:sldId id="262" r:id="rId15"/>
    <p:sldId id="277" r:id="rId16"/>
    <p:sldId id="267" r:id="rId17"/>
  </p:sldIdLst>
  <p:sldSz cx="7772400" cy="10058400"/>
  <p:notesSz cx="6858000" cy="9144000"/>
  <p:defaultTextStyle>
    <a:defPPr>
      <a:defRPr lang="en-US"/>
    </a:defPPr>
    <a:lvl1pPr marL="0" algn="l" defTabSz="1018824" rtl="0" eaLnBrk="1" latinLnBrk="0" hangingPunct="1">
      <a:defRPr sz="2006" kern="1200">
        <a:solidFill>
          <a:schemeClr val="tx1"/>
        </a:solidFill>
        <a:latin typeface="+mn-lt"/>
        <a:ea typeface="+mn-ea"/>
        <a:cs typeface="+mn-cs"/>
      </a:defRPr>
    </a:lvl1pPr>
    <a:lvl2pPr marL="509412" algn="l" defTabSz="1018824" rtl="0" eaLnBrk="1" latinLnBrk="0" hangingPunct="1">
      <a:defRPr sz="2006" kern="1200">
        <a:solidFill>
          <a:schemeClr val="tx1"/>
        </a:solidFill>
        <a:latin typeface="+mn-lt"/>
        <a:ea typeface="+mn-ea"/>
        <a:cs typeface="+mn-cs"/>
      </a:defRPr>
    </a:lvl2pPr>
    <a:lvl3pPr marL="1018824" algn="l" defTabSz="1018824" rtl="0" eaLnBrk="1" latinLnBrk="0" hangingPunct="1">
      <a:defRPr sz="2006" kern="1200">
        <a:solidFill>
          <a:schemeClr val="tx1"/>
        </a:solidFill>
        <a:latin typeface="+mn-lt"/>
        <a:ea typeface="+mn-ea"/>
        <a:cs typeface="+mn-cs"/>
      </a:defRPr>
    </a:lvl3pPr>
    <a:lvl4pPr marL="1528237" algn="l" defTabSz="1018824" rtl="0" eaLnBrk="1" latinLnBrk="0" hangingPunct="1">
      <a:defRPr sz="2006" kern="1200">
        <a:solidFill>
          <a:schemeClr val="tx1"/>
        </a:solidFill>
        <a:latin typeface="+mn-lt"/>
        <a:ea typeface="+mn-ea"/>
        <a:cs typeface="+mn-cs"/>
      </a:defRPr>
    </a:lvl4pPr>
    <a:lvl5pPr marL="2037649" algn="l" defTabSz="1018824" rtl="0" eaLnBrk="1" latinLnBrk="0" hangingPunct="1">
      <a:defRPr sz="2006" kern="1200">
        <a:solidFill>
          <a:schemeClr val="tx1"/>
        </a:solidFill>
        <a:latin typeface="+mn-lt"/>
        <a:ea typeface="+mn-ea"/>
        <a:cs typeface="+mn-cs"/>
      </a:defRPr>
    </a:lvl5pPr>
    <a:lvl6pPr marL="2547061" algn="l" defTabSz="1018824" rtl="0" eaLnBrk="1" latinLnBrk="0" hangingPunct="1">
      <a:defRPr sz="2006" kern="1200">
        <a:solidFill>
          <a:schemeClr val="tx1"/>
        </a:solidFill>
        <a:latin typeface="+mn-lt"/>
        <a:ea typeface="+mn-ea"/>
        <a:cs typeface="+mn-cs"/>
      </a:defRPr>
    </a:lvl6pPr>
    <a:lvl7pPr marL="3056473" algn="l" defTabSz="1018824" rtl="0" eaLnBrk="1" latinLnBrk="0" hangingPunct="1">
      <a:defRPr sz="2006" kern="1200">
        <a:solidFill>
          <a:schemeClr val="tx1"/>
        </a:solidFill>
        <a:latin typeface="+mn-lt"/>
        <a:ea typeface="+mn-ea"/>
        <a:cs typeface="+mn-cs"/>
      </a:defRPr>
    </a:lvl7pPr>
    <a:lvl8pPr marL="3565886" algn="l" defTabSz="1018824" rtl="0" eaLnBrk="1" latinLnBrk="0" hangingPunct="1">
      <a:defRPr sz="2006" kern="1200">
        <a:solidFill>
          <a:schemeClr val="tx1"/>
        </a:solidFill>
        <a:latin typeface="+mn-lt"/>
        <a:ea typeface="+mn-ea"/>
        <a:cs typeface="+mn-cs"/>
      </a:defRPr>
    </a:lvl8pPr>
    <a:lvl9pPr marL="4075298" algn="l" defTabSz="1018824" rtl="0" eaLnBrk="1" latinLnBrk="0" hangingPunct="1">
      <a:defRPr sz="2006" kern="1200">
        <a:solidFill>
          <a:schemeClr val="tx1"/>
        </a:solidFill>
        <a:latin typeface="+mn-lt"/>
        <a:ea typeface="+mn-ea"/>
        <a:cs typeface="+mn-cs"/>
      </a:defRPr>
    </a:lvl9pPr>
  </p:defaultTextStyle>
  <p:extLst>
    <p:ext uri="{521415D9-36F7-43E2-AB2F-B90AF26B5E84}">
      <p14:sectionLst xmlns:p14="http://schemas.microsoft.com/office/powerpoint/2010/main">
        <p14:section name="Aug 14" id="{646E556B-115A-497A-A289-B35B2B34897E}">
          <p14:sldIdLst>
            <p14:sldId id="256"/>
            <p14:sldId id="292"/>
            <p14:sldId id="291"/>
            <p14:sldId id="264"/>
            <p14:sldId id="290"/>
            <p14:sldId id="280"/>
            <p14:sldId id="281"/>
            <p14:sldId id="262"/>
            <p14:sldId id="277"/>
            <p14:sldId id="267"/>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944897"/>
    <a:srgbClr val="0078D4"/>
    <a:srgbClr val="8661C5"/>
    <a:srgbClr val="C73ECC"/>
    <a:srgbClr val="C65CCB"/>
    <a:srgbClr val="FFFFFF"/>
    <a:srgbClr val="D992DC"/>
    <a:srgbClr val="F5E4F6"/>
    <a:srgbClr val="F0D9E6"/>
    <a:srgbClr val="F8F1E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80" d="100"/>
          <a:sy n="80" d="100"/>
        </p:scale>
        <p:origin x="1224" y="2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5" Type="http://schemas.openxmlformats.org/officeDocument/2006/relationships/slideMaster" Target="slideMasters/slideMaster2.xml"/><Relationship Id="rId15" Type="http://schemas.openxmlformats.org/officeDocument/2006/relationships/slide" Target="slides/slide8.xml"/><Relationship Id="rId23" Type="http://schemas.microsoft.com/office/2018/10/relationships/authors" Target="authors.xml"/><Relationship Id="rId10" Type="http://schemas.openxmlformats.org/officeDocument/2006/relationships/slide" Target="slides/slide3.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EB56165-ABC8-4FA1-BE91-485B83700693}" type="datetimeFigureOut">
              <a:rPr lang="en-US" smtClean="0"/>
              <a:t>9/12/2025</a:t>
            </a:fld>
            <a:endParaRPr lang="en-US"/>
          </a:p>
        </p:txBody>
      </p:sp>
      <p:sp>
        <p:nvSpPr>
          <p:cNvPr id="4" name="Slide Image Placeholder 3"/>
          <p:cNvSpPr>
            <a:spLocks noGrp="1" noRot="1" noChangeAspect="1"/>
          </p:cNvSpPr>
          <p:nvPr>
            <p:ph type="sldImg" idx="2"/>
          </p:nvPr>
        </p:nvSpPr>
        <p:spPr>
          <a:xfrm>
            <a:off x="2236788" y="1143000"/>
            <a:ext cx="238442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2077077-4E4C-471B-86C4-ADBCAD9D2B80}" type="slidenum">
              <a:rPr lang="en-US" smtClean="0"/>
              <a:t>‹#›</a:t>
            </a:fld>
            <a:endParaRPr lang="en-US"/>
          </a:p>
        </p:txBody>
      </p:sp>
    </p:spTree>
    <p:extLst>
      <p:ext uri="{BB962C8B-B14F-4D97-AF65-F5344CB8AC3E}">
        <p14:creationId xmlns:p14="http://schemas.microsoft.com/office/powerpoint/2010/main" val="2500003243"/>
      </p:ext>
    </p:extLst>
  </p:cSld>
  <p:clrMap bg1="lt1" tx1="dk1" bg2="lt2" tx2="dk2" accent1="accent1" accent2="accent2" accent3="accent3" accent4="accent4" accent5="accent5" accent6="accent6" hlink="hlink" folHlink="folHlink"/>
  <p:notesStyle>
    <a:lvl1pPr marL="0" algn="l" defTabSz="1018824" rtl="0" eaLnBrk="1" latinLnBrk="0" hangingPunct="1">
      <a:defRPr sz="1337" kern="1200">
        <a:solidFill>
          <a:schemeClr val="tx1"/>
        </a:solidFill>
        <a:latin typeface="+mn-lt"/>
        <a:ea typeface="+mn-ea"/>
        <a:cs typeface="+mn-cs"/>
      </a:defRPr>
    </a:lvl1pPr>
    <a:lvl2pPr marL="509412" algn="l" defTabSz="1018824" rtl="0" eaLnBrk="1" latinLnBrk="0" hangingPunct="1">
      <a:defRPr sz="1337" kern="1200">
        <a:solidFill>
          <a:schemeClr val="tx1"/>
        </a:solidFill>
        <a:latin typeface="+mn-lt"/>
        <a:ea typeface="+mn-ea"/>
        <a:cs typeface="+mn-cs"/>
      </a:defRPr>
    </a:lvl2pPr>
    <a:lvl3pPr marL="1018824" algn="l" defTabSz="1018824" rtl="0" eaLnBrk="1" latinLnBrk="0" hangingPunct="1">
      <a:defRPr sz="1337" kern="1200">
        <a:solidFill>
          <a:schemeClr val="tx1"/>
        </a:solidFill>
        <a:latin typeface="+mn-lt"/>
        <a:ea typeface="+mn-ea"/>
        <a:cs typeface="+mn-cs"/>
      </a:defRPr>
    </a:lvl3pPr>
    <a:lvl4pPr marL="1528237" algn="l" defTabSz="1018824" rtl="0" eaLnBrk="1" latinLnBrk="0" hangingPunct="1">
      <a:defRPr sz="1337" kern="1200">
        <a:solidFill>
          <a:schemeClr val="tx1"/>
        </a:solidFill>
        <a:latin typeface="+mn-lt"/>
        <a:ea typeface="+mn-ea"/>
        <a:cs typeface="+mn-cs"/>
      </a:defRPr>
    </a:lvl4pPr>
    <a:lvl5pPr marL="2037649" algn="l" defTabSz="1018824" rtl="0" eaLnBrk="1" latinLnBrk="0" hangingPunct="1">
      <a:defRPr sz="1337" kern="1200">
        <a:solidFill>
          <a:schemeClr val="tx1"/>
        </a:solidFill>
        <a:latin typeface="+mn-lt"/>
        <a:ea typeface="+mn-ea"/>
        <a:cs typeface="+mn-cs"/>
      </a:defRPr>
    </a:lvl5pPr>
    <a:lvl6pPr marL="2547061" algn="l" defTabSz="1018824" rtl="0" eaLnBrk="1" latinLnBrk="0" hangingPunct="1">
      <a:defRPr sz="1337" kern="1200">
        <a:solidFill>
          <a:schemeClr val="tx1"/>
        </a:solidFill>
        <a:latin typeface="+mn-lt"/>
        <a:ea typeface="+mn-ea"/>
        <a:cs typeface="+mn-cs"/>
      </a:defRPr>
    </a:lvl6pPr>
    <a:lvl7pPr marL="3056473" algn="l" defTabSz="1018824" rtl="0" eaLnBrk="1" latinLnBrk="0" hangingPunct="1">
      <a:defRPr sz="1337" kern="1200">
        <a:solidFill>
          <a:schemeClr val="tx1"/>
        </a:solidFill>
        <a:latin typeface="+mn-lt"/>
        <a:ea typeface="+mn-ea"/>
        <a:cs typeface="+mn-cs"/>
      </a:defRPr>
    </a:lvl7pPr>
    <a:lvl8pPr marL="3565886" algn="l" defTabSz="1018824" rtl="0" eaLnBrk="1" latinLnBrk="0" hangingPunct="1">
      <a:defRPr sz="1337" kern="1200">
        <a:solidFill>
          <a:schemeClr val="tx1"/>
        </a:solidFill>
        <a:latin typeface="+mn-lt"/>
        <a:ea typeface="+mn-ea"/>
        <a:cs typeface="+mn-cs"/>
      </a:defRPr>
    </a:lvl8pPr>
    <a:lvl9pPr marL="4075298" algn="l" defTabSz="1018824" rtl="0" eaLnBrk="1" latinLnBrk="0" hangingPunct="1">
      <a:defRPr sz="1337"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1018824" rtl="0" eaLnBrk="1" fontAlgn="auto" latinLnBrk="0" hangingPunct="1">
              <a:lnSpc>
                <a:spcPct val="100000"/>
              </a:lnSpc>
              <a:spcBef>
                <a:spcPts val="0"/>
              </a:spcBef>
              <a:spcAft>
                <a:spcPts val="0"/>
              </a:spcAft>
              <a:buClrTx/>
              <a:buSzTx/>
              <a:buFontTx/>
              <a:buNone/>
              <a:tabLst/>
              <a:defRPr/>
            </a:pPr>
            <a:fld id="{B2077077-4E4C-471B-86C4-ADBCAD9D2B80}"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1018824"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40224200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1018824" rtl="0" eaLnBrk="1" fontAlgn="auto" latinLnBrk="0" hangingPunct="1">
              <a:lnSpc>
                <a:spcPct val="100000"/>
              </a:lnSpc>
              <a:spcBef>
                <a:spcPts val="0"/>
              </a:spcBef>
              <a:spcAft>
                <a:spcPts val="0"/>
              </a:spcAft>
              <a:buClrTx/>
              <a:buSzTx/>
              <a:buFontTx/>
              <a:buNone/>
              <a:tabLst/>
              <a:defRPr/>
            </a:pPr>
            <a:fld id="{B2077077-4E4C-471B-86C4-ADBCAD9D2B80}"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1018824"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2768017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2077077-4E4C-471B-86C4-ADBCAD9D2B80}" type="slidenum">
              <a:rPr lang="en-US" smtClean="0"/>
              <a:t>9</a:t>
            </a:fld>
            <a:endParaRPr lang="en-US"/>
          </a:p>
        </p:txBody>
      </p:sp>
    </p:spTree>
    <p:extLst>
      <p:ext uri="{BB962C8B-B14F-4D97-AF65-F5344CB8AC3E}">
        <p14:creationId xmlns:p14="http://schemas.microsoft.com/office/powerpoint/2010/main" val="11316930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 Id="rId4" Type="http://schemas.openxmlformats.org/officeDocument/2006/relationships/image" Target="../media/image7.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439314337"/>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EF48B44-D3DA-0F1B-16B9-231C8D1B961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680864152"/>
      </p:ext>
    </p:extLst>
  </p:cSld>
  <p:clrMapOvr>
    <a:masterClrMapping/>
  </p:clrMapOvr>
  <p:transition>
    <p:fade/>
  </p:transition>
  <p:extLst>
    <p:ext uri="{DCECCB84-F9BA-43D5-87BE-67443E8EF086}">
      <p15:sldGuideLst xmlns:p15="http://schemas.microsoft.com/office/powerpoint/2012/main">
        <p15:guide id="28" orient="horz" pos="996">
          <p15:clr>
            <a:srgbClr val="5ACBF0"/>
          </p15:clr>
        </p15:guide>
        <p15:guide id="29" orient="horz" pos="1398">
          <p15:clr>
            <a:srgbClr val="5ACBF0"/>
          </p15:clr>
        </p15:guide>
        <p15:guide id="30" orient="horz" pos="317">
          <p15:clr>
            <a:srgbClr val="5ACBF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75712119"/>
      </p:ext>
    </p:extLst>
  </p:cSld>
  <p:clrMapOvr>
    <a:masterClrMapping/>
  </p:clrMapOvr>
  <p:transition>
    <p:fade/>
  </p:transition>
  <p:extLst>
    <p:ext uri="{DCECCB84-F9BA-43D5-87BE-67443E8EF086}">
      <p15:sldGuideLst xmlns:p15="http://schemas.microsoft.com/office/powerpoint/2012/main">
        <p15:guide id="28" orient="horz" pos="996">
          <p15:clr>
            <a:srgbClr val="5ACBF0"/>
          </p15:clr>
        </p15:guide>
        <p15:guide id="29" orient="horz" pos="1398">
          <p15:clr>
            <a:srgbClr val="5ACBF0"/>
          </p15:clr>
        </p15:guide>
        <p15:guide id="30" orient="horz" pos="317">
          <p15:clr>
            <a:srgbClr val="5ACBF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352969C-4C75-D9D0-3910-28EB54D19EAD}"/>
              </a:ext>
            </a:extLst>
          </p:cNvPr>
          <p:cNvPicPr>
            <a:picLocks noChangeAspect="1"/>
          </p:cNvPicPr>
          <p:nvPr userDrawn="1"/>
        </p:nvPicPr>
        <p:blipFill>
          <a:blip r:embed="rId2">
            <a:extLst>
              <a:ext uri="{28A0092B-C50C-407E-A947-70E740481C1C}">
                <a14:useLocalDpi xmlns:a14="http://schemas.microsoft.com/office/drawing/2010/main" val="0"/>
              </a:ext>
            </a:extLst>
          </a:blip>
          <a:srcRect l="3425"/>
          <a:stretch/>
        </p:blipFill>
        <p:spPr>
          <a:xfrm>
            <a:off x="0" y="-13652"/>
            <a:ext cx="7772400" cy="10085705"/>
          </a:xfrm>
          <a:prstGeom prst="rect">
            <a:avLst/>
          </a:prstGeom>
        </p:spPr>
      </p:pic>
    </p:spTree>
    <p:extLst>
      <p:ext uri="{BB962C8B-B14F-4D97-AF65-F5344CB8AC3E}">
        <p14:creationId xmlns:p14="http://schemas.microsoft.com/office/powerpoint/2010/main" val="43643212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and Content">
    <p:bg>
      <p:bgPr>
        <a:solidFill>
          <a:srgbClr val="FFFCF9"/>
        </a:solidFill>
        <a:effectLst/>
      </p:bgPr>
    </p:bg>
    <p:spTree>
      <p:nvGrpSpPr>
        <p:cNvPr id="1" name=""/>
        <p:cNvGrpSpPr/>
        <p:nvPr/>
      </p:nvGrpSpPr>
      <p:grpSpPr>
        <a:xfrm>
          <a:off x="0" y="0"/>
          <a:ext cx="0" cy="0"/>
          <a:chOff x="0" y="0"/>
          <a:chExt cx="0" cy="0"/>
        </a:xfrm>
      </p:grpSpPr>
      <p:sp>
        <p:nvSpPr>
          <p:cNvPr id="9" name="Slide Number Placeholder 5">
            <a:extLst>
              <a:ext uri="{FF2B5EF4-FFF2-40B4-BE49-F238E27FC236}">
                <a16:creationId xmlns:a16="http://schemas.microsoft.com/office/drawing/2014/main" id="{0DE70E27-0364-56D1-6096-120084214F1F}"/>
              </a:ext>
            </a:extLst>
          </p:cNvPr>
          <p:cNvSpPr>
            <a:spLocks noGrp="1"/>
          </p:cNvSpPr>
          <p:nvPr>
            <p:ph type="sldNum" sz="quarter" idx="12"/>
          </p:nvPr>
        </p:nvSpPr>
        <p:spPr>
          <a:xfrm>
            <a:off x="5489258" y="9322649"/>
            <a:ext cx="1748790" cy="535517"/>
          </a:xfrm>
        </p:spPr>
        <p:txBody>
          <a:bodyPr rIns="0" anchor="ctr"/>
          <a:lstStyle>
            <a:lvl1pPr algn="r">
              <a:defRPr sz="1200"/>
            </a:lvl1pPr>
          </a:lstStyle>
          <a:p>
            <a:fld id="{BF64B658-AF8F-7D4C-AC24-1E662CA57B6D}" type="slidenum">
              <a:rPr lang="en-US" smtClean="0"/>
              <a:pPr/>
              <a:t>‹#›</a:t>
            </a:fld>
            <a:endParaRPr lang="en-US"/>
          </a:p>
        </p:txBody>
      </p:sp>
      <p:pic>
        <p:nvPicPr>
          <p:cNvPr id="4" name="Picture 4">
            <a:extLst>
              <a:ext uri="{FF2B5EF4-FFF2-40B4-BE49-F238E27FC236}">
                <a16:creationId xmlns:a16="http://schemas.microsoft.com/office/drawing/2014/main" id="{3A7A6D68-C2E0-D9FF-8724-4EA064C42F1B}"/>
              </a:ext>
            </a:extLst>
          </p:cNvPr>
          <p:cNvPicPr>
            <a:picLocks noChangeAspect="1" noChangeArrowheads="1"/>
          </p:cNvPicPr>
          <p:nvPr userDrawn="1"/>
        </p:nvPicPr>
        <p:blipFill>
          <a:blip r:embed="rId2">
            <a:alphaModFix amt="50000"/>
            <a:extLst>
              <a:ext uri="{28A0092B-C50C-407E-A947-70E740481C1C}">
                <a14:useLocalDpi xmlns:a14="http://schemas.microsoft.com/office/drawing/2010/main" val="0"/>
              </a:ext>
            </a:extLst>
          </a:blip>
          <a:srcRect/>
          <a:stretch>
            <a:fillRect/>
          </a:stretch>
        </p:blipFill>
        <p:spPr bwMode="auto">
          <a:xfrm>
            <a:off x="457200" y="9471181"/>
            <a:ext cx="1110466" cy="23679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50AF0075-BC5F-9003-0604-B9B4DD3406F4}"/>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rcRect l="9687" t="59915" r="4623" b="35332"/>
          <a:stretch>
            <a:fillRect/>
          </a:stretch>
        </p:blipFill>
        <p:spPr>
          <a:xfrm flipH="1">
            <a:off x="0" y="0"/>
            <a:ext cx="7772400" cy="540327"/>
          </a:xfrm>
          <a:prstGeom prst="rect">
            <a:avLst/>
          </a:prstGeom>
        </p:spPr>
      </p:pic>
    </p:spTree>
    <p:extLst>
      <p:ext uri="{BB962C8B-B14F-4D97-AF65-F5344CB8AC3E}">
        <p14:creationId xmlns:p14="http://schemas.microsoft.com/office/powerpoint/2010/main" val="271741624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1_Title and Content">
    <p:bg>
      <p:bgPr>
        <a:solidFill>
          <a:srgbClr val="FFFCF9"/>
        </a:solidFill>
        <a:effectLst/>
      </p:bgPr>
    </p:bg>
    <p:spTree>
      <p:nvGrpSpPr>
        <p:cNvPr id="1" name=""/>
        <p:cNvGrpSpPr/>
        <p:nvPr/>
      </p:nvGrpSpPr>
      <p:grpSpPr>
        <a:xfrm>
          <a:off x="0" y="0"/>
          <a:ext cx="0" cy="0"/>
          <a:chOff x="0" y="0"/>
          <a:chExt cx="0" cy="0"/>
        </a:xfrm>
      </p:grpSpPr>
      <p:pic>
        <p:nvPicPr>
          <p:cNvPr id="5" name="Picture 4" descr="Close-up of a colorful object&#10;&#10;Description automatically generated">
            <a:extLst>
              <a:ext uri="{FF2B5EF4-FFF2-40B4-BE49-F238E27FC236}">
                <a16:creationId xmlns:a16="http://schemas.microsoft.com/office/drawing/2014/main" id="{EABFCEBC-4FAD-6E7C-F24E-5BA56BA0DF7E}"/>
              </a:ext>
            </a:extLst>
          </p:cNvPr>
          <p:cNvPicPr/>
          <p:nvPr userDrawn="1"/>
        </p:nvPicPr>
        <p:blipFill rotWithShape="1">
          <a:blip r:embed="rId2">
            <a:alphaModFix amt="17000"/>
          </a:blip>
          <a:srcRect l="2211" t="6288" r="46692" b="-682"/>
          <a:stretch>
            <a:fillRect/>
          </a:stretch>
        </p:blipFill>
        <p:spPr>
          <a:xfrm>
            <a:off x="0" y="540327"/>
            <a:ext cx="8257522" cy="9693437"/>
          </a:xfrm>
          <a:prstGeom prst="rect">
            <a:avLst/>
          </a:prstGeom>
          <a:solidFill>
            <a:srgbClr val="FAF3EE">
              <a:alpha val="0"/>
            </a:srgbClr>
          </a:solidFill>
        </p:spPr>
      </p:pic>
      <p:sp>
        <p:nvSpPr>
          <p:cNvPr id="2" name="Title 1"/>
          <p:cNvSpPr>
            <a:spLocks noGrp="1"/>
          </p:cNvSpPr>
          <p:nvPr>
            <p:ph type="title"/>
          </p:nvPr>
        </p:nvSpPr>
        <p:spPr>
          <a:xfrm>
            <a:off x="457200" y="1219776"/>
            <a:ext cx="6854760" cy="325923"/>
          </a:xfrm>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5">
            <a:extLst>
              <a:ext uri="{FF2B5EF4-FFF2-40B4-BE49-F238E27FC236}">
                <a16:creationId xmlns:a16="http://schemas.microsoft.com/office/drawing/2014/main" id="{0DE70E27-0364-56D1-6096-120084214F1F}"/>
              </a:ext>
            </a:extLst>
          </p:cNvPr>
          <p:cNvSpPr>
            <a:spLocks noGrp="1"/>
          </p:cNvSpPr>
          <p:nvPr>
            <p:ph type="sldNum" sz="quarter" idx="12"/>
          </p:nvPr>
        </p:nvSpPr>
        <p:spPr>
          <a:xfrm>
            <a:off x="5489258" y="9322649"/>
            <a:ext cx="1748790" cy="535517"/>
          </a:xfrm>
        </p:spPr>
        <p:txBody>
          <a:bodyPr rIns="0" anchor="ctr"/>
          <a:lstStyle>
            <a:lvl1pPr algn="r">
              <a:defRPr sz="1200"/>
            </a:lvl1pPr>
          </a:lstStyle>
          <a:p>
            <a:fld id="{BF64B658-AF8F-7D4C-AC24-1E662CA57B6D}" type="slidenum">
              <a:rPr lang="en-US" smtClean="0"/>
              <a:pPr/>
              <a:t>‹#›</a:t>
            </a:fld>
            <a:endParaRPr lang="en-US"/>
          </a:p>
        </p:txBody>
      </p:sp>
      <p:pic>
        <p:nvPicPr>
          <p:cNvPr id="4" name="Picture 4">
            <a:extLst>
              <a:ext uri="{FF2B5EF4-FFF2-40B4-BE49-F238E27FC236}">
                <a16:creationId xmlns:a16="http://schemas.microsoft.com/office/drawing/2014/main" id="{3A7A6D68-C2E0-D9FF-8724-4EA064C42F1B}"/>
              </a:ext>
            </a:extLst>
          </p:cNvPr>
          <p:cNvPicPr>
            <a:picLocks noChangeAspect="1" noChangeArrowheads="1"/>
          </p:cNvPicPr>
          <p:nvPr userDrawn="1"/>
        </p:nvPicPr>
        <p:blipFill>
          <a:blip r:embed="rId3">
            <a:alphaModFix amt="50000"/>
            <a:extLst>
              <a:ext uri="{28A0092B-C50C-407E-A947-70E740481C1C}">
                <a14:useLocalDpi xmlns:a14="http://schemas.microsoft.com/office/drawing/2010/main" val="0"/>
              </a:ext>
            </a:extLst>
          </a:blip>
          <a:srcRect/>
          <a:stretch>
            <a:fillRect/>
          </a:stretch>
        </p:blipFill>
        <p:spPr bwMode="auto">
          <a:xfrm>
            <a:off x="457200" y="9471181"/>
            <a:ext cx="1110466" cy="23679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59238670-F718-DF06-6E09-4968993F1166}"/>
              </a:ext>
            </a:extLst>
          </p:cNvPr>
          <p:cNvPicPr>
            <a:picLocks noChangeAspect="1"/>
          </p:cNvPicPr>
          <p:nvPr userDrawn="1"/>
        </p:nvPicPr>
        <p:blipFill>
          <a:blip r:embed="rId4">
            <a:alphaModFix amt="50000"/>
            <a:extLst>
              <a:ext uri="{28A0092B-C50C-407E-A947-70E740481C1C}">
                <a14:useLocalDpi xmlns:a14="http://schemas.microsoft.com/office/drawing/2010/main" val="0"/>
              </a:ext>
            </a:extLst>
          </a:blip>
          <a:srcRect l="9687" t="59915" r="4623" b="35332"/>
          <a:stretch>
            <a:fillRect/>
          </a:stretch>
        </p:blipFill>
        <p:spPr>
          <a:xfrm flipH="1">
            <a:off x="0" y="0"/>
            <a:ext cx="7772400" cy="540327"/>
          </a:xfrm>
          <a:prstGeom prst="rect">
            <a:avLst/>
          </a:prstGeom>
        </p:spPr>
      </p:pic>
    </p:spTree>
    <p:extLst>
      <p:ext uri="{BB962C8B-B14F-4D97-AF65-F5344CB8AC3E}">
        <p14:creationId xmlns:p14="http://schemas.microsoft.com/office/powerpoint/2010/main" val="39038332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EF48B44-D3DA-0F1B-16B9-231C8D1B961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170812077"/>
      </p:ext>
    </p:extLst>
  </p:cSld>
  <p:clrMapOvr>
    <a:masterClrMapping/>
  </p:clrMapOvr>
  <p:transition>
    <p:fade/>
  </p:transition>
  <p:extLst>
    <p:ext uri="{DCECCB84-F9BA-43D5-87BE-67443E8EF086}">
      <p15:sldGuideLst xmlns:p15="http://schemas.microsoft.com/office/powerpoint/2012/main">
        <p15:guide id="28" orient="horz" pos="996" userDrawn="1">
          <p15:clr>
            <a:srgbClr val="5ACBF0"/>
          </p15:clr>
        </p15:guide>
        <p15:guide id="29" orient="horz" pos="1398" userDrawn="1">
          <p15:clr>
            <a:srgbClr val="5ACBF0"/>
          </p15:clr>
        </p15:guide>
        <p15:guide id="30" orient="horz" pos="317" userDrawn="1">
          <p15:clr>
            <a:srgbClr val="5ACBF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0643277"/>
      </p:ext>
    </p:extLst>
  </p:cSld>
  <p:clrMapOvr>
    <a:masterClrMapping/>
  </p:clrMapOvr>
  <p:transition>
    <p:fade/>
  </p:transition>
  <p:extLst>
    <p:ext uri="{DCECCB84-F9BA-43D5-87BE-67443E8EF086}">
      <p15:sldGuideLst xmlns:p15="http://schemas.microsoft.com/office/powerpoint/2012/main">
        <p15:guide id="28" orient="horz" pos="996" userDrawn="1">
          <p15:clr>
            <a:srgbClr val="5ACBF0"/>
          </p15:clr>
        </p15:guide>
        <p15:guide id="29" orient="horz" pos="1398" userDrawn="1">
          <p15:clr>
            <a:srgbClr val="5ACBF0"/>
          </p15:clr>
        </p15:guide>
        <p15:guide id="30" orient="horz" pos="317" userDrawn="1">
          <p15:clr>
            <a:srgbClr val="5ACBF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1_Title and Content">
    <p:bg>
      <p:bgPr>
        <a:solidFill>
          <a:srgbClr val="FFFCF9"/>
        </a:solidFill>
        <a:effectLst/>
      </p:bgPr>
    </p:bg>
    <p:spTree>
      <p:nvGrpSpPr>
        <p:cNvPr id="1" name=""/>
        <p:cNvGrpSpPr/>
        <p:nvPr/>
      </p:nvGrpSpPr>
      <p:grpSpPr>
        <a:xfrm>
          <a:off x="0" y="0"/>
          <a:ext cx="0" cy="0"/>
          <a:chOff x="0" y="0"/>
          <a:chExt cx="0" cy="0"/>
        </a:xfrm>
      </p:grpSpPr>
      <p:pic>
        <p:nvPicPr>
          <p:cNvPr id="5" name="Picture 4" descr="Close-up of a colorful object&#10;&#10;Description automatically generated">
            <a:extLst>
              <a:ext uri="{FF2B5EF4-FFF2-40B4-BE49-F238E27FC236}">
                <a16:creationId xmlns:a16="http://schemas.microsoft.com/office/drawing/2014/main" id="{EABFCEBC-4FAD-6E7C-F24E-5BA56BA0DF7E}"/>
              </a:ext>
            </a:extLst>
          </p:cNvPr>
          <p:cNvPicPr/>
          <p:nvPr userDrawn="1"/>
        </p:nvPicPr>
        <p:blipFill rotWithShape="1">
          <a:blip r:embed="rId2">
            <a:alphaModFix amt="17000"/>
          </a:blip>
          <a:srcRect l="2211" t="6288" r="46692" b="-682"/>
          <a:stretch>
            <a:fillRect/>
          </a:stretch>
        </p:blipFill>
        <p:spPr>
          <a:xfrm>
            <a:off x="0" y="540327"/>
            <a:ext cx="8257522" cy="9693437"/>
          </a:xfrm>
          <a:prstGeom prst="rect">
            <a:avLst/>
          </a:prstGeom>
          <a:solidFill>
            <a:srgbClr val="FAF3EE">
              <a:alpha val="0"/>
            </a:srgbClr>
          </a:solidFill>
        </p:spPr>
      </p:pic>
      <p:sp>
        <p:nvSpPr>
          <p:cNvPr id="2" name="Title 1"/>
          <p:cNvSpPr>
            <a:spLocks noGrp="1"/>
          </p:cNvSpPr>
          <p:nvPr>
            <p:ph type="title"/>
          </p:nvPr>
        </p:nvSpPr>
        <p:spPr>
          <a:xfrm>
            <a:off x="457200" y="1219776"/>
            <a:ext cx="6854760" cy="325923"/>
          </a:xfrm>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5">
            <a:extLst>
              <a:ext uri="{FF2B5EF4-FFF2-40B4-BE49-F238E27FC236}">
                <a16:creationId xmlns:a16="http://schemas.microsoft.com/office/drawing/2014/main" id="{0DE70E27-0364-56D1-6096-120084214F1F}"/>
              </a:ext>
            </a:extLst>
          </p:cNvPr>
          <p:cNvSpPr>
            <a:spLocks noGrp="1"/>
          </p:cNvSpPr>
          <p:nvPr>
            <p:ph type="sldNum" sz="quarter" idx="12"/>
          </p:nvPr>
        </p:nvSpPr>
        <p:spPr>
          <a:xfrm>
            <a:off x="5489258" y="9322649"/>
            <a:ext cx="1748790" cy="535517"/>
          </a:xfrm>
        </p:spPr>
        <p:txBody>
          <a:bodyPr rIns="0" anchor="ctr"/>
          <a:lstStyle>
            <a:lvl1pPr algn="r">
              <a:defRPr sz="1200"/>
            </a:lvl1pPr>
          </a:lstStyle>
          <a:p>
            <a:fld id="{BF64B658-AF8F-7D4C-AC24-1E662CA57B6D}" type="slidenum">
              <a:rPr lang="en-US" smtClean="0"/>
              <a:pPr/>
              <a:t>‹#›</a:t>
            </a:fld>
            <a:endParaRPr lang="en-US"/>
          </a:p>
        </p:txBody>
      </p:sp>
      <p:pic>
        <p:nvPicPr>
          <p:cNvPr id="4" name="Picture 4">
            <a:extLst>
              <a:ext uri="{FF2B5EF4-FFF2-40B4-BE49-F238E27FC236}">
                <a16:creationId xmlns:a16="http://schemas.microsoft.com/office/drawing/2014/main" id="{3A7A6D68-C2E0-D9FF-8724-4EA064C42F1B}"/>
              </a:ext>
            </a:extLst>
          </p:cNvPr>
          <p:cNvPicPr>
            <a:picLocks noChangeAspect="1" noChangeArrowheads="1"/>
          </p:cNvPicPr>
          <p:nvPr userDrawn="1"/>
        </p:nvPicPr>
        <p:blipFill>
          <a:blip r:embed="rId3">
            <a:alphaModFix amt="50000"/>
            <a:extLst>
              <a:ext uri="{28A0092B-C50C-407E-A947-70E740481C1C}">
                <a14:useLocalDpi xmlns:a14="http://schemas.microsoft.com/office/drawing/2010/main" val="0"/>
              </a:ext>
            </a:extLst>
          </a:blip>
          <a:srcRect/>
          <a:stretch>
            <a:fillRect/>
          </a:stretch>
        </p:blipFill>
        <p:spPr bwMode="auto">
          <a:xfrm>
            <a:off x="457200" y="9471181"/>
            <a:ext cx="1110466" cy="23679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59238670-F718-DF06-6E09-4968993F1166}"/>
              </a:ext>
            </a:extLst>
          </p:cNvPr>
          <p:cNvPicPr>
            <a:picLocks noChangeAspect="1"/>
          </p:cNvPicPr>
          <p:nvPr userDrawn="1"/>
        </p:nvPicPr>
        <p:blipFill>
          <a:blip r:embed="rId4">
            <a:alphaModFix amt="50000"/>
            <a:extLst>
              <a:ext uri="{28A0092B-C50C-407E-A947-70E740481C1C}">
                <a14:useLocalDpi xmlns:a14="http://schemas.microsoft.com/office/drawing/2010/main" val="0"/>
              </a:ext>
            </a:extLst>
          </a:blip>
          <a:srcRect/>
          <a:stretch>
            <a:fillRect/>
          </a:stretch>
        </p:blipFill>
        <p:spPr>
          <a:xfrm flipH="1">
            <a:off x="0" y="0"/>
            <a:ext cx="7772400" cy="540327"/>
          </a:xfrm>
          <a:prstGeom prst="rect">
            <a:avLst/>
          </a:prstGeom>
        </p:spPr>
      </p:pic>
    </p:spTree>
    <p:extLst>
      <p:ext uri="{BB962C8B-B14F-4D97-AF65-F5344CB8AC3E}">
        <p14:creationId xmlns:p14="http://schemas.microsoft.com/office/powerpoint/2010/main" val="36683396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EF48B44-D3DA-0F1B-16B9-231C8D1B961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269557019"/>
      </p:ext>
    </p:extLst>
  </p:cSld>
  <p:clrMapOvr>
    <a:masterClrMapping/>
  </p:clrMapOvr>
  <p:transition>
    <p:fade/>
  </p:transition>
  <p:extLst>
    <p:ext uri="{DCECCB84-F9BA-43D5-87BE-67443E8EF086}">
      <p15:sldGuideLst xmlns:p15="http://schemas.microsoft.com/office/powerpoint/2012/main">
        <p15:guide id="28" orient="horz" pos="996">
          <p15:clr>
            <a:srgbClr val="5ACBF0"/>
          </p15:clr>
        </p15:guide>
        <p15:guide id="29" orient="horz" pos="1398">
          <p15:clr>
            <a:srgbClr val="5ACBF0"/>
          </p15:clr>
        </p15:guide>
        <p15:guide id="30" orient="horz" pos="317">
          <p15:clr>
            <a:srgbClr val="5ACBF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30588343"/>
      </p:ext>
    </p:extLst>
  </p:cSld>
  <p:clrMapOvr>
    <a:masterClrMapping/>
  </p:clrMapOvr>
  <p:transition>
    <p:fade/>
  </p:transition>
  <p:extLst>
    <p:ext uri="{DCECCB84-F9BA-43D5-87BE-67443E8EF086}">
      <p15:sldGuideLst xmlns:p15="http://schemas.microsoft.com/office/powerpoint/2012/main">
        <p15:guide id="28" orient="horz" pos="996">
          <p15:clr>
            <a:srgbClr val="5ACBF0"/>
          </p15:clr>
        </p15:guide>
        <p15:guide id="29" orient="horz" pos="1398">
          <p15:clr>
            <a:srgbClr val="5ACBF0"/>
          </p15:clr>
        </p15:guide>
        <p15:guide id="30" orient="horz" pos="317">
          <p15:clr>
            <a:srgbClr val="5ACBF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352969C-4C75-D9D0-3910-28EB54D19EA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13652"/>
            <a:ext cx="7772400" cy="10085705"/>
          </a:xfrm>
          <a:prstGeom prst="rect">
            <a:avLst/>
          </a:prstGeom>
        </p:spPr>
      </p:pic>
    </p:spTree>
    <p:extLst>
      <p:ext uri="{BB962C8B-B14F-4D97-AF65-F5344CB8AC3E}">
        <p14:creationId xmlns:p14="http://schemas.microsoft.com/office/powerpoint/2010/main" val="16888504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Title and Content">
    <p:bg>
      <p:bgPr>
        <a:solidFill>
          <a:srgbClr val="FFFCF9"/>
        </a:solidFill>
        <a:effectLst/>
      </p:bgPr>
    </p:bg>
    <p:spTree>
      <p:nvGrpSpPr>
        <p:cNvPr id="1" name=""/>
        <p:cNvGrpSpPr/>
        <p:nvPr/>
      </p:nvGrpSpPr>
      <p:grpSpPr>
        <a:xfrm>
          <a:off x="0" y="0"/>
          <a:ext cx="0" cy="0"/>
          <a:chOff x="0" y="0"/>
          <a:chExt cx="0" cy="0"/>
        </a:xfrm>
      </p:grpSpPr>
      <p:sp>
        <p:nvSpPr>
          <p:cNvPr id="9" name="Slide Number Placeholder 5">
            <a:extLst>
              <a:ext uri="{FF2B5EF4-FFF2-40B4-BE49-F238E27FC236}">
                <a16:creationId xmlns:a16="http://schemas.microsoft.com/office/drawing/2014/main" id="{0DE70E27-0364-56D1-6096-120084214F1F}"/>
              </a:ext>
            </a:extLst>
          </p:cNvPr>
          <p:cNvSpPr>
            <a:spLocks noGrp="1"/>
          </p:cNvSpPr>
          <p:nvPr>
            <p:ph type="sldNum" sz="quarter" idx="12"/>
          </p:nvPr>
        </p:nvSpPr>
        <p:spPr>
          <a:xfrm>
            <a:off x="5489258" y="9322649"/>
            <a:ext cx="1748790" cy="535517"/>
          </a:xfrm>
        </p:spPr>
        <p:txBody>
          <a:bodyPr rIns="0" anchor="ctr"/>
          <a:lstStyle>
            <a:lvl1pPr algn="r">
              <a:defRPr sz="1200"/>
            </a:lvl1pPr>
          </a:lstStyle>
          <a:p>
            <a:fld id="{BF64B658-AF8F-7D4C-AC24-1E662CA57B6D}" type="slidenum">
              <a:rPr lang="en-US" smtClean="0"/>
              <a:pPr/>
              <a:t>‹#›</a:t>
            </a:fld>
            <a:endParaRPr lang="en-US"/>
          </a:p>
        </p:txBody>
      </p:sp>
      <p:pic>
        <p:nvPicPr>
          <p:cNvPr id="4" name="Picture 4">
            <a:extLst>
              <a:ext uri="{FF2B5EF4-FFF2-40B4-BE49-F238E27FC236}">
                <a16:creationId xmlns:a16="http://schemas.microsoft.com/office/drawing/2014/main" id="{3A7A6D68-C2E0-D9FF-8724-4EA064C42F1B}"/>
              </a:ext>
            </a:extLst>
          </p:cNvPr>
          <p:cNvPicPr>
            <a:picLocks noChangeAspect="1" noChangeArrowheads="1"/>
          </p:cNvPicPr>
          <p:nvPr userDrawn="1"/>
        </p:nvPicPr>
        <p:blipFill>
          <a:blip r:embed="rId2">
            <a:alphaModFix amt="50000"/>
            <a:extLst>
              <a:ext uri="{28A0092B-C50C-407E-A947-70E740481C1C}">
                <a14:useLocalDpi xmlns:a14="http://schemas.microsoft.com/office/drawing/2010/main" val="0"/>
              </a:ext>
            </a:extLst>
          </a:blip>
          <a:srcRect/>
          <a:stretch>
            <a:fillRect/>
          </a:stretch>
        </p:blipFill>
        <p:spPr bwMode="auto">
          <a:xfrm>
            <a:off x="457200" y="9471181"/>
            <a:ext cx="1110466" cy="23679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50AF0075-BC5F-9003-0604-B9B4DD3406F4}"/>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rcRect/>
          <a:stretch>
            <a:fillRect/>
          </a:stretch>
        </p:blipFill>
        <p:spPr>
          <a:xfrm flipH="1">
            <a:off x="0" y="0"/>
            <a:ext cx="7772400" cy="540327"/>
          </a:xfrm>
          <a:prstGeom prst="rect">
            <a:avLst/>
          </a:prstGeom>
        </p:spPr>
      </p:pic>
    </p:spTree>
    <p:extLst>
      <p:ext uri="{BB962C8B-B14F-4D97-AF65-F5344CB8AC3E}">
        <p14:creationId xmlns:p14="http://schemas.microsoft.com/office/powerpoint/2010/main" val="17272280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1_Title and Content">
    <p:bg>
      <p:bgPr>
        <a:solidFill>
          <a:srgbClr val="FFFCF9"/>
        </a:solidFill>
        <a:effectLst/>
      </p:bgPr>
    </p:bg>
    <p:spTree>
      <p:nvGrpSpPr>
        <p:cNvPr id="1" name=""/>
        <p:cNvGrpSpPr/>
        <p:nvPr/>
      </p:nvGrpSpPr>
      <p:grpSpPr>
        <a:xfrm>
          <a:off x="0" y="0"/>
          <a:ext cx="0" cy="0"/>
          <a:chOff x="0" y="0"/>
          <a:chExt cx="0" cy="0"/>
        </a:xfrm>
      </p:grpSpPr>
      <p:pic>
        <p:nvPicPr>
          <p:cNvPr id="5" name="Picture 4" descr="Close-up of a colorful object&#10;&#10;Description automatically generated">
            <a:extLst>
              <a:ext uri="{FF2B5EF4-FFF2-40B4-BE49-F238E27FC236}">
                <a16:creationId xmlns:a16="http://schemas.microsoft.com/office/drawing/2014/main" id="{EABFCEBC-4FAD-6E7C-F24E-5BA56BA0DF7E}"/>
              </a:ext>
            </a:extLst>
          </p:cNvPr>
          <p:cNvPicPr/>
          <p:nvPr userDrawn="1"/>
        </p:nvPicPr>
        <p:blipFill rotWithShape="1">
          <a:blip r:embed="rId2">
            <a:alphaModFix amt="17000"/>
          </a:blip>
          <a:srcRect l="2211" t="6288" r="46692" b="-682"/>
          <a:stretch>
            <a:fillRect/>
          </a:stretch>
        </p:blipFill>
        <p:spPr>
          <a:xfrm>
            <a:off x="0" y="540327"/>
            <a:ext cx="8257522" cy="9693437"/>
          </a:xfrm>
          <a:prstGeom prst="rect">
            <a:avLst/>
          </a:prstGeom>
          <a:solidFill>
            <a:srgbClr val="FAF3EE">
              <a:alpha val="0"/>
            </a:srgbClr>
          </a:solidFill>
        </p:spPr>
      </p:pic>
      <p:sp>
        <p:nvSpPr>
          <p:cNvPr id="2" name="Title 1"/>
          <p:cNvSpPr>
            <a:spLocks noGrp="1"/>
          </p:cNvSpPr>
          <p:nvPr>
            <p:ph type="title"/>
          </p:nvPr>
        </p:nvSpPr>
        <p:spPr>
          <a:xfrm>
            <a:off x="457200" y="1219776"/>
            <a:ext cx="6854760" cy="325923"/>
          </a:xfrm>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5">
            <a:extLst>
              <a:ext uri="{FF2B5EF4-FFF2-40B4-BE49-F238E27FC236}">
                <a16:creationId xmlns:a16="http://schemas.microsoft.com/office/drawing/2014/main" id="{0DE70E27-0364-56D1-6096-120084214F1F}"/>
              </a:ext>
            </a:extLst>
          </p:cNvPr>
          <p:cNvSpPr>
            <a:spLocks noGrp="1"/>
          </p:cNvSpPr>
          <p:nvPr>
            <p:ph type="sldNum" sz="quarter" idx="12"/>
          </p:nvPr>
        </p:nvSpPr>
        <p:spPr>
          <a:xfrm>
            <a:off x="5489258" y="9322649"/>
            <a:ext cx="1748790" cy="535517"/>
          </a:xfrm>
        </p:spPr>
        <p:txBody>
          <a:bodyPr rIns="0" anchor="ctr"/>
          <a:lstStyle>
            <a:lvl1pPr algn="r">
              <a:defRPr sz="1200"/>
            </a:lvl1pPr>
          </a:lstStyle>
          <a:p>
            <a:fld id="{BF64B658-AF8F-7D4C-AC24-1E662CA57B6D}" type="slidenum">
              <a:rPr lang="en-US" smtClean="0"/>
              <a:pPr/>
              <a:t>‹#›</a:t>
            </a:fld>
            <a:endParaRPr lang="en-US"/>
          </a:p>
        </p:txBody>
      </p:sp>
      <p:pic>
        <p:nvPicPr>
          <p:cNvPr id="4" name="Picture 4">
            <a:extLst>
              <a:ext uri="{FF2B5EF4-FFF2-40B4-BE49-F238E27FC236}">
                <a16:creationId xmlns:a16="http://schemas.microsoft.com/office/drawing/2014/main" id="{3A7A6D68-C2E0-D9FF-8724-4EA064C42F1B}"/>
              </a:ext>
            </a:extLst>
          </p:cNvPr>
          <p:cNvPicPr>
            <a:picLocks noChangeAspect="1" noChangeArrowheads="1"/>
          </p:cNvPicPr>
          <p:nvPr userDrawn="1"/>
        </p:nvPicPr>
        <p:blipFill>
          <a:blip r:embed="rId3">
            <a:alphaModFix amt="50000"/>
            <a:extLst>
              <a:ext uri="{28A0092B-C50C-407E-A947-70E740481C1C}">
                <a14:useLocalDpi xmlns:a14="http://schemas.microsoft.com/office/drawing/2010/main" val="0"/>
              </a:ext>
            </a:extLst>
          </a:blip>
          <a:srcRect/>
          <a:stretch>
            <a:fillRect/>
          </a:stretch>
        </p:blipFill>
        <p:spPr bwMode="auto">
          <a:xfrm>
            <a:off x="457200" y="9471181"/>
            <a:ext cx="1110466" cy="23679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59238670-F718-DF06-6E09-4968993F1166}"/>
              </a:ext>
            </a:extLst>
          </p:cNvPr>
          <p:cNvPicPr>
            <a:picLocks noChangeAspect="1"/>
          </p:cNvPicPr>
          <p:nvPr userDrawn="1"/>
        </p:nvPicPr>
        <p:blipFill>
          <a:blip r:embed="rId4">
            <a:alphaModFix amt="50000"/>
            <a:extLst>
              <a:ext uri="{28A0092B-C50C-407E-A947-70E740481C1C}">
                <a14:useLocalDpi xmlns:a14="http://schemas.microsoft.com/office/drawing/2010/main" val="0"/>
              </a:ext>
            </a:extLst>
          </a:blip>
          <a:srcRect/>
          <a:stretch>
            <a:fillRect/>
          </a:stretch>
        </p:blipFill>
        <p:spPr>
          <a:xfrm flipH="1">
            <a:off x="0" y="0"/>
            <a:ext cx="7772400" cy="540327"/>
          </a:xfrm>
          <a:prstGeom prst="rect">
            <a:avLst/>
          </a:prstGeom>
        </p:spPr>
      </p:pic>
    </p:spTree>
    <p:extLst>
      <p:ext uri="{BB962C8B-B14F-4D97-AF65-F5344CB8AC3E}">
        <p14:creationId xmlns:p14="http://schemas.microsoft.com/office/powerpoint/2010/main" val="25887558"/>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2.svg"/><Relationship Id="rId3" Type="http://schemas.openxmlformats.org/officeDocument/2006/relationships/slideLayout" Target="../slideLayouts/slideLayout7.xml"/><Relationship Id="rId7" Type="http://schemas.openxmlformats.org/officeDocument/2006/relationships/image" Target="../media/image1.png"/><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theme" Target="../theme/theme3.xml"/><Relationship Id="rId5" Type="http://schemas.openxmlformats.org/officeDocument/2006/relationships/slideLayout" Target="../slideLayouts/slideLayout9.xml"/><Relationship Id="rId4" Type="http://schemas.openxmlformats.org/officeDocument/2006/relationships/slideLayout" Target="../slideLayouts/slideLayout8.xml"/></Relationships>
</file>

<file path=ppt/slideMasters/_rels/slideMaster4.xml.rels><?xml version="1.0" encoding="UTF-8" standalone="yes"?>
<Relationships xmlns="http://schemas.openxmlformats.org/package/2006/relationships"><Relationship Id="rId8" Type="http://schemas.openxmlformats.org/officeDocument/2006/relationships/image" Target="../media/image2.svg"/><Relationship Id="rId3" Type="http://schemas.openxmlformats.org/officeDocument/2006/relationships/slideLayout" Target="../slideLayouts/slideLayout12.xml"/><Relationship Id="rId7" Type="http://schemas.openxmlformats.org/officeDocument/2006/relationships/image" Target="../media/image1.png"/><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theme" Target="../theme/theme4.xml"/><Relationship Id="rId5" Type="http://schemas.openxmlformats.org/officeDocument/2006/relationships/slideLayout" Target="../slideLayouts/slideLayout14.xml"/><Relationship Id="rId4"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71641" y="424619"/>
            <a:ext cx="7430598" cy="1319509"/>
          </a:xfrm>
          <a:prstGeom prst="rect">
            <a:avLst/>
          </a:prstGeom>
        </p:spPr>
        <p:txBody>
          <a:bodyPr vert="horz" wrap="square" lIns="146304" tIns="91440" rIns="146304" bIns="91440" rtlCol="0" anchor="t">
            <a:noAutofit/>
          </a:bodyPr>
          <a:lstStyle/>
          <a:p>
            <a:r>
              <a:rPr lang="en-US"/>
              <a:t>Click to edit Master title style</a:t>
            </a:r>
          </a:p>
        </p:txBody>
      </p:sp>
      <p:sp>
        <p:nvSpPr>
          <p:cNvPr id="4" name="Text Placeholder 3"/>
          <p:cNvSpPr>
            <a:spLocks noGrp="1"/>
          </p:cNvSpPr>
          <p:nvPr>
            <p:ph type="body" idx="1"/>
          </p:nvPr>
        </p:nvSpPr>
        <p:spPr>
          <a:xfrm>
            <a:off x="171644" y="1744128"/>
            <a:ext cx="7429119" cy="2535053"/>
          </a:xfrm>
          <a:prstGeom prst="rect">
            <a:avLst/>
          </a:prstGeom>
        </p:spPr>
        <p:txBody>
          <a:bodyPr vert="horz" wrap="square" lIns="146304" tIns="91440" rIns="146304" bIns="9144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66957128"/>
      </p:ext>
    </p:extLst>
  </p:cSld>
  <p:clrMap bg1="lt1" tx1="dk1" bg2="lt2" tx2="dk2" accent1="accent1" accent2="accent2" accent3="accent3" accent4="accent4" accent5="accent5" accent6="accent6" hlink="hlink" folHlink="folHlink"/>
  <p:sldLayoutIdLst>
    <p:sldLayoutId id="2147483661" r:id="rId1"/>
  </p:sldLayoutIdLst>
  <p:transition>
    <p:fade/>
  </p:transition>
  <p:hf hdr="0" ftr="0" dt="0"/>
  <p:txStyles>
    <p:titleStyle>
      <a:lvl1pPr algn="l" defTabSz="1148827" rtl="0" eaLnBrk="1" latinLnBrk="0" hangingPunct="1">
        <a:lnSpc>
          <a:spcPct val="90000"/>
        </a:lnSpc>
        <a:spcBef>
          <a:spcPct val="0"/>
        </a:spcBef>
        <a:buNone/>
        <a:defRPr lang="en-US" sz="5911" b="0" kern="1200" cap="none" spc="-126"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422338" marR="0" indent="-422338" algn="l" defTabSz="1148827" rtl="0" eaLnBrk="1" fontAlgn="auto" latinLnBrk="0" hangingPunct="1">
        <a:lnSpc>
          <a:spcPct val="90000"/>
        </a:lnSpc>
        <a:spcBef>
          <a:spcPct val="20000"/>
        </a:spcBef>
        <a:spcAft>
          <a:spcPts val="0"/>
        </a:spcAft>
        <a:buClrTx/>
        <a:buSzPct val="90000"/>
        <a:buFont typeface="Arial" pitchFamily="34" charset="0"/>
        <a:buChar char="•"/>
        <a:tabLst/>
        <a:defRPr sz="4927" kern="1200" spc="0" baseline="0">
          <a:gradFill>
            <a:gsLst>
              <a:gs pos="1250">
                <a:schemeClr val="tx1"/>
              </a:gs>
              <a:gs pos="100000">
                <a:schemeClr val="tx1"/>
              </a:gs>
            </a:gsLst>
            <a:lin ang="5400000" scaled="0"/>
          </a:gradFill>
          <a:latin typeface="+mj-lt"/>
          <a:ea typeface="+mn-ea"/>
          <a:cs typeface="+mn-cs"/>
        </a:defRPr>
      </a:lvl1pPr>
      <a:lvl2pPr marL="719540" marR="0" indent="-297200" algn="l" defTabSz="1148827" rtl="0" eaLnBrk="1" fontAlgn="auto" latinLnBrk="0" hangingPunct="1">
        <a:lnSpc>
          <a:spcPct val="90000"/>
        </a:lnSpc>
        <a:spcBef>
          <a:spcPct val="20000"/>
        </a:spcBef>
        <a:spcAft>
          <a:spcPts val="0"/>
        </a:spcAft>
        <a:buClrTx/>
        <a:buSzPct val="90000"/>
        <a:buFont typeface="Arial" pitchFamily="34" charset="0"/>
        <a:buChar char="•"/>
        <a:tabLst/>
        <a:defRPr sz="2955" kern="1200" spc="0" baseline="0">
          <a:gradFill>
            <a:gsLst>
              <a:gs pos="1250">
                <a:schemeClr val="tx1"/>
              </a:gs>
              <a:gs pos="100000">
                <a:schemeClr val="tx1"/>
              </a:gs>
            </a:gsLst>
            <a:lin ang="5400000" scaled="0"/>
          </a:gradFill>
          <a:latin typeface="+mn-lt"/>
          <a:ea typeface="+mn-ea"/>
          <a:cs typeface="+mn-cs"/>
        </a:defRPr>
      </a:lvl2pPr>
      <a:lvl3pPr marL="985456" marR="0" indent="-281560" algn="l" defTabSz="1148827" rtl="0" eaLnBrk="1" fontAlgn="auto" latinLnBrk="0" hangingPunct="1">
        <a:lnSpc>
          <a:spcPct val="90000"/>
        </a:lnSpc>
        <a:spcBef>
          <a:spcPct val="20000"/>
        </a:spcBef>
        <a:spcAft>
          <a:spcPts val="0"/>
        </a:spcAft>
        <a:buClrTx/>
        <a:buSzPct val="90000"/>
        <a:buFont typeface="Arial" pitchFamily="34" charset="0"/>
        <a:buChar char="•"/>
        <a:tabLst/>
        <a:defRPr sz="2464" kern="1200" spc="0" baseline="0">
          <a:gradFill>
            <a:gsLst>
              <a:gs pos="1250">
                <a:schemeClr val="tx1"/>
              </a:gs>
              <a:gs pos="100000">
                <a:schemeClr val="tx1"/>
              </a:gs>
            </a:gsLst>
            <a:lin ang="5400000" scaled="0"/>
          </a:gradFill>
          <a:latin typeface="+mn-lt"/>
          <a:ea typeface="+mn-ea"/>
          <a:cs typeface="+mn-cs"/>
        </a:defRPr>
      </a:lvl3pPr>
      <a:lvl4pPr marL="1267015" marR="0" indent="-281560" algn="l" defTabSz="1148827" rtl="0" eaLnBrk="1" fontAlgn="auto" latinLnBrk="0" hangingPunct="1">
        <a:lnSpc>
          <a:spcPct val="90000"/>
        </a:lnSpc>
        <a:spcBef>
          <a:spcPct val="20000"/>
        </a:spcBef>
        <a:spcAft>
          <a:spcPts val="0"/>
        </a:spcAft>
        <a:buClrTx/>
        <a:buSzPct val="90000"/>
        <a:buFont typeface="Arial" pitchFamily="34" charset="0"/>
        <a:buChar char="•"/>
        <a:tabLst/>
        <a:defRPr sz="2217" kern="1200" spc="0" baseline="0">
          <a:gradFill>
            <a:gsLst>
              <a:gs pos="1250">
                <a:schemeClr val="tx1"/>
              </a:gs>
              <a:gs pos="100000">
                <a:schemeClr val="tx1"/>
              </a:gs>
            </a:gsLst>
            <a:lin ang="5400000" scaled="0"/>
          </a:gradFill>
          <a:latin typeface="+mn-lt"/>
          <a:ea typeface="+mn-ea"/>
          <a:cs typeface="+mn-cs"/>
        </a:defRPr>
      </a:lvl4pPr>
      <a:lvl5pPr marL="1548574" marR="0" indent="-281560" algn="l" defTabSz="1148827" rtl="0" eaLnBrk="1" fontAlgn="auto" latinLnBrk="0" hangingPunct="1">
        <a:lnSpc>
          <a:spcPct val="90000"/>
        </a:lnSpc>
        <a:spcBef>
          <a:spcPct val="20000"/>
        </a:spcBef>
        <a:spcAft>
          <a:spcPts val="0"/>
        </a:spcAft>
        <a:buClrTx/>
        <a:buSzPct val="90000"/>
        <a:buFont typeface="Arial" pitchFamily="34" charset="0"/>
        <a:buChar char="•"/>
        <a:tabLst/>
        <a:defRPr sz="2217" kern="1200" spc="0" baseline="0">
          <a:gradFill>
            <a:gsLst>
              <a:gs pos="1250">
                <a:schemeClr val="tx1"/>
              </a:gs>
              <a:gs pos="100000">
                <a:schemeClr val="tx1"/>
              </a:gs>
            </a:gsLst>
            <a:lin ang="5400000" scaled="0"/>
          </a:gradFill>
          <a:latin typeface="+mn-lt"/>
          <a:ea typeface="+mn-ea"/>
          <a:cs typeface="+mn-cs"/>
        </a:defRPr>
      </a:lvl5pPr>
      <a:lvl6pPr marL="3159273" indent="-287207" algn="l" defTabSz="1148827" rtl="0" eaLnBrk="1" latinLnBrk="0" hangingPunct="1">
        <a:spcBef>
          <a:spcPct val="20000"/>
        </a:spcBef>
        <a:buFont typeface="Arial" pitchFamily="34" charset="0"/>
        <a:buChar char="•"/>
        <a:defRPr sz="2464" kern="1200">
          <a:solidFill>
            <a:schemeClr val="tx1"/>
          </a:solidFill>
          <a:latin typeface="+mn-lt"/>
          <a:ea typeface="+mn-ea"/>
          <a:cs typeface="+mn-cs"/>
        </a:defRPr>
      </a:lvl6pPr>
      <a:lvl7pPr marL="3733688" indent="-287207" algn="l" defTabSz="1148827" rtl="0" eaLnBrk="1" latinLnBrk="0" hangingPunct="1">
        <a:spcBef>
          <a:spcPct val="20000"/>
        </a:spcBef>
        <a:buFont typeface="Arial" pitchFamily="34" charset="0"/>
        <a:buChar char="•"/>
        <a:defRPr sz="2464" kern="1200">
          <a:solidFill>
            <a:schemeClr val="tx1"/>
          </a:solidFill>
          <a:latin typeface="+mn-lt"/>
          <a:ea typeface="+mn-ea"/>
          <a:cs typeface="+mn-cs"/>
        </a:defRPr>
      </a:lvl7pPr>
      <a:lvl8pPr marL="4308101" indent="-287207" algn="l" defTabSz="1148827" rtl="0" eaLnBrk="1" latinLnBrk="0" hangingPunct="1">
        <a:spcBef>
          <a:spcPct val="20000"/>
        </a:spcBef>
        <a:buFont typeface="Arial" pitchFamily="34" charset="0"/>
        <a:buChar char="•"/>
        <a:defRPr sz="2464" kern="1200">
          <a:solidFill>
            <a:schemeClr val="tx1"/>
          </a:solidFill>
          <a:latin typeface="+mn-lt"/>
          <a:ea typeface="+mn-ea"/>
          <a:cs typeface="+mn-cs"/>
        </a:defRPr>
      </a:lvl8pPr>
      <a:lvl9pPr marL="4882515" indent="-287207" algn="l" defTabSz="1148827" rtl="0" eaLnBrk="1" latinLnBrk="0" hangingPunct="1">
        <a:spcBef>
          <a:spcPct val="20000"/>
        </a:spcBef>
        <a:buFont typeface="Arial" pitchFamily="34" charset="0"/>
        <a:buChar char="•"/>
        <a:defRPr sz="2464" kern="1200">
          <a:solidFill>
            <a:schemeClr val="tx1"/>
          </a:solidFill>
          <a:latin typeface="+mn-lt"/>
          <a:ea typeface="+mn-ea"/>
          <a:cs typeface="+mn-cs"/>
        </a:defRPr>
      </a:lvl9pPr>
    </p:bodyStyle>
    <p:otherStyle>
      <a:defPPr>
        <a:defRPr lang="en-US"/>
      </a:defPPr>
      <a:lvl1pPr marL="0" algn="l" defTabSz="1148827" rtl="0" eaLnBrk="1" latinLnBrk="0" hangingPunct="1">
        <a:defRPr sz="2217" kern="1200">
          <a:solidFill>
            <a:schemeClr val="tx1"/>
          </a:solidFill>
          <a:latin typeface="+mn-lt"/>
          <a:ea typeface="+mn-ea"/>
          <a:cs typeface="+mn-cs"/>
        </a:defRPr>
      </a:lvl1pPr>
      <a:lvl2pPr marL="574412" algn="l" defTabSz="1148827" rtl="0" eaLnBrk="1" latinLnBrk="0" hangingPunct="1">
        <a:defRPr sz="2217" kern="1200">
          <a:solidFill>
            <a:schemeClr val="tx1"/>
          </a:solidFill>
          <a:latin typeface="+mn-lt"/>
          <a:ea typeface="+mn-ea"/>
          <a:cs typeface="+mn-cs"/>
        </a:defRPr>
      </a:lvl2pPr>
      <a:lvl3pPr marL="1148827" algn="l" defTabSz="1148827" rtl="0" eaLnBrk="1" latinLnBrk="0" hangingPunct="1">
        <a:defRPr sz="2217" kern="1200">
          <a:solidFill>
            <a:schemeClr val="tx1"/>
          </a:solidFill>
          <a:latin typeface="+mn-lt"/>
          <a:ea typeface="+mn-ea"/>
          <a:cs typeface="+mn-cs"/>
        </a:defRPr>
      </a:lvl3pPr>
      <a:lvl4pPr marL="1723239" algn="l" defTabSz="1148827" rtl="0" eaLnBrk="1" latinLnBrk="0" hangingPunct="1">
        <a:defRPr sz="2217" kern="1200">
          <a:solidFill>
            <a:schemeClr val="tx1"/>
          </a:solidFill>
          <a:latin typeface="+mn-lt"/>
          <a:ea typeface="+mn-ea"/>
          <a:cs typeface="+mn-cs"/>
        </a:defRPr>
      </a:lvl4pPr>
      <a:lvl5pPr marL="2297653" algn="l" defTabSz="1148827" rtl="0" eaLnBrk="1" latinLnBrk="0" hangingPunct="1">
        <a:defRPr sz="2217" kern="1200">
          <a:solidFill>
            <a:schemeClr val="tx1"/>
          </a:solidFill>
          <a:latin typeface="+mn-lt"/>
          <a:ea typeface="+mn-ea"/>
          <a:cs typeface="+mn-cs"/>
        </a:defRPr>
      </a:lvl5pPr>
      <a:lvl6pPr marL="2872067" algn="l" defTabSz="1148827" rtl="0" eaLnBrk="1" latinLnBrk="0" hangingPunct="1">
        <a:defRPr sz="2217" kern="1200">
          <a:solidFill>
            <a:schemeClr val="tx1"/>
          </a:solidFill>
          <a:latin typeface="+mn-lt"/>
          <a:ea typeface="+mn-ea"/>
          <a:cs typeface="+mn-cs"/>
        </a:defRPr>
      </a:lvl6pPr>
      <a:lvl7pPr marL="3446480" algn="l" defTabSz="1148827" rtl="0" eaLnBrk="1" latinLnBrk="0" hangingPunct="1">
        <a:defRPr sz="2217" kern="1200">
          <a:solidFill>
            <a:schemeClr val="tx1"/>
          </a:solidFill>
          <a:latin typeface="+mn-lt"/>
          <a:ea typeface="+mn-ea"/>
          <a:cs typeface="+mn-cs"/>
        </a:defRPr>
      </a:lvl7pPr>
      <a:lvl8pPr marL="4020893" algn="l" defTabSz="1148827" rtl="0" eaLnBrk="1" latinLnBrk="0" hangingPunct="1">
        <a:defRPr sz="2217" kern="1200">
          <a:solidFill>
            <a:schemeClr val="tx1"/>
          </a:solidFill>
          <a:latin typeface="+mn-lt"/>
          <a:ea typeface="+mn-ea"/>
          <a:cs typeface="+mn-cs"/>
        </a:defRPr>
      </a:lvl8pPr>
      <a:lvl9pPr marL="4595307" algn="l" defTabSz="1148827" rtl="0" eaLnBrk="1" latinLnBrk="0" hangingPunct="1">
        <a:defRPr sz="2217"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70" userDrawn="1">
          <p15:clr>
            <a:srgbClr val="5ACBF0"/>
          </p15:clr>
        </p15:guide>
        <p15:guide id="2" pos="108" userDrawn="1">
          <p15:clr>
            <a:srgbClr val="5ACBF0"/>
          </p15:clr>
        </p15:guide>
        <p15:guide id="3" pos="468" userDrawn="1">
          <p15:clr>
            <a:srgbClr val="5ACBF0"/>
          </p15:clr>
        </p15:guide>
        <p15:guide id="4" pos="828" userDrawn="1">
          <p15:clr>
            <a:srgbClr val="5ACBF0"/>
          </p15:clr>
        </p15:guide>
        <p15:guide id="5" pos="1188" userDrawn="1">
          <p15:clr>
            <a:srgbClr val="5ACBF0"/>
          </p15:clr>
        </p15:guide>
        <p15:guide id="6" pos="1548" userDrawn="1">
          <p15:clr>
            <a:srgbClr val="5ACBF0"/>
          </p15:clr>
        </p15:guide>
        <p15:guide id="7" pos="1909" userDrawn="1">
          <p15:clr>
            <a:srgbClr val="5ACBF0"/>
          </p15:clr>
        </p15:guide>
        <p15:guide id="8" pos="2268" userDrawn="1">
          <p15:clr>
            <a:srgbClr val="5ACBF0"/>
          </p15:clr>
        </p15:guide>
        <p15:guide id="9" pos="2628" userDrawn="1">
          <p15:clr>
            <a:srgbClr val="5ACBF0"/>
          </p15:clr>
        </p15:guide>
        <p15:guide id="10" pos="2987" userDrawn="1">
          <p15:clr>
            <a:srgbClr val="5ACBF0"/>
          </p15:clr>
        </p15:guide>
        <p15:guide id="11" pos="3347" userDrawn="1">
          <p15:clr>
            <a:srgbClr val="5ACBF0"/>
          </p15:clr>
        </p15:guide>
        <p15:guide id="12" pos="3708" userDrawn="1">
          <p15:clr>
            <a:srgbClr val="5ACBF0"/>
          </p15:clr>
        </p15:guide>
        <p15:guide id="13" pos="4068" userDrawn="1">
          <p15:clr>
            <a:srgbClr val="5ACBF0"/>
          </p15:clr>
        </p15:guide>
        <p15:guide id="14" pos="4428" userDrawn="1">
          <p15:clr>
            <a:srgbClr val="5ACBF0"/>
          </p15:clr>
        </p15:guide>
        <p15:guide id="15" pos="4788" userDrawn="1">
          <p15:clr>
            <a:srgbClr val="5ACBF0"/>
          </p15:clr>
        </p15:guide>
        <p15:guide id="16" pos="180" userDrawn="1">
          <p15:clr>
            <a:srgbClr val="C35EA4"/>
          </p15:clr>
        </p15:guide>
        <p15:guide id="17" pos="4715" userDrawn="1">
          <p15:clr>
            <a:srgbClr val="C35EA4"/>
          </p15:clr>
        </p15:guide>
        <p15:guide id="18" orient="horz" pos="1097" userDrawn="1">
          <p15:clr>
            <a:srgbClr val="5ACBF0"/>
          </p15:clr>
        </p15:guide>
        <p15:guide id="19" orient="horz" pos="1926" userDrawn="1">
          <p15:clr>
            <a:srgbClr val="5ACBF0"/>
          </p15:clr>
        </p15:guide>
        <p15:guide id="20" orient="horz" pos="2754" userDrawn="1">
          <p15:clr>
            <a:srgbClr val="5ACBF0"/>
          </p15:clr>
        </p15:guide>
        <p15:guide id="21" orient="horz" pos="3582" userDrawn="1">
          <p15:clr>
            <a:srgbClr val="5ACBF0"/>
          </p15:clr>
        </p15:guide>
        <p15:guide id="22" orient="horz" pos="4411" userDrawn="1">
          <p15:clr>
            <a:srgbClr val="5ACBF0"/>
          </p15:clr>
        </p15:guide>
        <p15:guide id="23" orient="horz" pos="5239" userDrawn="1">
          <p15:clr>
            <a:srgbClr val="5ACBF0"/>
          </p15:clr>
        </p15:guide>
        <p15:guide id="24" orient="horz" pos="6067" userDrawn="1">
          <p15:clr>
            <a:srgbClr val="5ACBF0"/>
          </p15:clr>
        </p15:guide>
        <p15:guide id="25" orient="horz" pos="435" userDrawn="1">
          <p15:clr>
            <a:srgbClr val="C35EA4"/>
          </p15:clr>
        </p15:guide>
        <p15:guide id="26" orient="horz" pos="5902"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blackWhite">
      <p:bgPr>
        <a:solidFill>
          <a:srgbClr val="FFF8F3"/>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9791" y="455849"/>
            <a:ext cx="6854760" cy="325923"/>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p:ph type="body" idx="1"/>
          </p:nvPr>
        </p:nvSpPr>
        <p:spPr>
          <a:xfrm>
            <a:off x="457200" y="1890695"/>
            <a:ext cx="6854760" cy="936923"/>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p:nvGrpSpPr>
        <p:grpSpPr>
          <a:xfrm>
            <a:off x="0" y="0"/>
            <a:ext cx="7772400" cy="100584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p:nvSpPr>
        <p:spPr bwMode="auto">
          <a:xfrm>
            <a:off x="0" y="1"/>
            <a:ext cx="373075" cy="858317"/>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02870" tIns="82296" rIns="102870" bIns="82296" numCol="1" spcCol="0" rtlCol="0" fromWordArt="0" anchor="t" anchorCtr="0" forceAA="0" compatLnSpc="1">
            <a:prstTxWarp prst="textNoShape">
              <a:avLst/>
            </a:prstTxWarp>
            <a:noAutofit/>
          </a:bodyPr>
          <a:lstStyle/>
          <a:p>
            <a:pPr algn="ctr" defTabSz="524544" fontAlgn="base">
              <a:lnSpc>
                <a:spcPct val="90000"/>
              </a:lnSpc>
              <a:spcBef>
                <a:spcPct val="0"/>
              </a:spcBef>
              <a:spcAft>
                <a:spcPct val="0"/>
              </a:spcAft>
            </a:pPr>
            <a:endParaRPr lang="en-US" sz="135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p:nvSpPr>
        <p:spPr bwMode="auto">
          <a:xfrm>
            <a:off x="0" y="0"/>
            <a:ext cx="186538" cy="42915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02870" tIns="82296" rIns="102870" bIns="82296" numCol="1" spcCol="0" rtlCol="0" fromWordArt="0" anchor="t" anchorCtr="0" forceAA="0" compatLnSpc="1">
            <a:prstTxWarp prst="textNoShape">
              <a:avLst/>
            </a:prstTxWarp>
            <a:noAutofit/>
          </a:bodyPr>
          <a:lstStyle/>
          <a:p>
            <a:pPr algn="ctr" defTabSz="524544" fontAlgn="base">
              <a:lnSpc>
                <a:spcPct val="90000"/>
              </a:lnSpc>
              <a:spcBef>
                <a:spcPct val="0"/>
              </a:spcBef>
              <a:spcAft>
                <a:spcPct val="0"/>
              </a:spcAft>
            </a:pPr>
            <a:endParaRPr lang="en-US" sz="1350">
              <a:gradFill>
                <a:gsLst>
                  <a:gs pos="0">
                    <a:srgbClr val="FFFFFF"/>
                  </a:gs>
                  <a:gs pos="100000">
                    <a:srgbClr val="FFFFFF"/>
                  </a:gs>
                </a:gsLst>
                <a:lin ang="5400000" scaled="0"/>
              </a:gradFill>
              <a:ea typeface="Segoe UI" pitchFamily="34" charset="0"/>
              <a:cs typeface="Segoe UI" pitchFamily="34" charset="0"/>
            </a:endParaRPr>
          </a:p>
        </p:txBody>
      </p:sp>
      <p:pic>
        <p:nvPicPr>
          <p:cNvPr id="144" name="Graphic 143">
            <a:extLst>
              <a:ext uri="{FF2B5EF4-FFF2-40B4-BE49-F238E27FC236}">
                <a16:creationId xmlns:a16="http://schemas.microsoft.com/office/drawing/2014/main" id="{55FCE7D5-5796-0746-3173-EB75FBE85E45}"/>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rot="5400000">
            <a:off x="3219361" y="4592004"/>
            <a:ext cx="10058400" cy="874395"/>
          </a:xfrm>
          <a:prstGeom prst="rect">
            <a:avLst/>
          </a:prstGeom>
        </p:spPr>
      </p:pic>
    </p:spTree>
    <p:extLst>
      <p:ext uri="{BB962C8B-B14F-4D97-AF65-F5344CB8AC3E}">
        <p14:creationId xmlns:p14="http://schemas.microsoft.com/office/powerpoint/2010/main" val="2798079178"/>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3" r:id="rId3"/>
  </p:sldLayoutIdLst>
  <p:transition>
    <p:fade/>
  </p:transition>
  <p:hf hdr="0" ftr="0" dt="0"/>
  <p:txStyles>
    <p:titleStyle>
      <a:lvl1pPr algn="l" defTabSz="524695" rtl="0" eaLnBrk="1" latinLnBrk="0" hangingPunct="1">
        <a:lnSpc>
          <a:spcPct val="100000"/>
        </a:lnSpc>
        <a:spcBef>
          <a:spcPct val="0"/>
        </a:spcBef>
        <a:buNone/>
        <a:defRPr lang="en-US" sz="2118" b="0" kern="1200" cap="none" spc="-28" baseline="0" dirty="0" smtClean="0">
          <a:ln w="3175">
            <a:noFill/>
          </a:ln>
          <a:solidFill>
            <a:srgbClr val="091F2C"/>
          </a:solidFill>
          <a:effectLst/>
          <a:latin typeface="+mj-lt"/>
          <a:ea typeface="+mn-ea"/>
          <a:cs typeface="Segoe UI" pitchFamily="34" charset="0"/>
        </a:defRPr>
      </a:lvl1pPr>
    </p:titleStyle>
    <p:bodyStyle>
      <a:lvl1pPr marL="128595" marR="0" indent="-128595" algn="l" defTabSz="524695"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588" kern="1200" spc="0" baseline="0">
          <a:solidFill>
            <a:schemeClr val="tx1"/>
          </a:solidFill>
          <a:latin typeface="+mn-lt"/>
          <a:ea typeface="+mn-ea"/>
          <a:cs typeface="Segoe UI" panose="020B0502040204020203" pitchFamily="34" charset="0"/>
        </a:defRPr>
      </a:lvl1pPr>
      <a:lvl2pPr marL="257189" marR="0" indent="-128595" algn="l" defTabSz="524695"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35" kern="1200" spc="0" baseline="0">
          <a:solidFill>
            <a:schemeClr val="tx1"/>
          </a:solidFill>
          <a:latin typeface="+mn-lt"/>
          <a:ea typeface="+mn-ea"/>
          <a:cs typeface="+mn-cs"/>
        </a:defRPr>
      </a:lvl2pPr>
      <a:lvl3pPr marL="369709" marR="0" indent="-112520" algn="l" defTabSz="524695"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927" kern="1200" spc="0" baseline="0">
          <a:solidFill>
            <a:schemeClr val="tx1"/>
          </a:solidFill>
          <a:latin typeface="+mn-lt"/>
          <a:ea typeface="+mn-ea"/>
          <a:cs typeface="+mn-cs"/>
        </a:defRPr>
      </a:lvl3pPr>
      <a:lvl4pPr marL="474192" marR="0" indent="-101804" algn="l" defTabSz="524695"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794" kern="1200" spc="0" baseline="0">
          <a:solidFill>
            <a:schemeClr val="tx1"/>
          </a:solidFill>
          <a:latin typeface="+mn-lt"/>
          <a:ea typeface="+mn-ea"/>
          <a:cs typeface="+mn-cs"/>
        </a:defRPr>
      </a:lvl4pPr>
      <a:lvl5pPr marL="575995" marR="0" indent="-94659" algn="l" defTabSz="524695"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794" kern="1200" spc="0" baseline="0">
          <a:solidFill>
            <a:schemeClr val="tx1"/>
          </a:solidFill>
          <a:latin typeface="+mn-lt"/>
          <a:ea typeface="+mn-ea"/>
          <a:cs typeface="+mn-cs"/>
        </a:defRPr>
      </a:lvl5pPr>
      <a:lvl6pPr marL="1442912" indent="-131174" algn="l" defTabSz="524695" rtl="0" eaLnBrk="1" latinLnBrk="0" hangingPunct="1">
        <a:spcBef>
          <a:spcPct val="20000"/>
        </a:spcBef>
        <a:buFont typeface="Arial" pitchFamily="34" charset="0"/>
        <a:buChar char="•"/>
        <a:defRPr sz="1125" kern="1200">
          <a:solidFill>
            <a:schemeClr val="tx1"/>
          </a:solidFill>
          <a:latin typeface="+mn-lt"/>
          <a:ea typeface="+mn-ea"/>
          <a:cs typeface="+mn-cs"/>
        </a:defRPr>
      </a:lvl6pPr>
      <a:lvl7pPr marL="1705260" indent="-131174" algn="l" defTabSz="524695" rtl="0" eaLnBrk="1" latinLnBrk="0" hangingPunct="1">
        <a:spcBef>
          <a:spcPct val="20000"/>
        </a:spcBef>
        <a:buFont typeface="Arial" pitchFamily="34" charset="0"/>
        <a:buChar char="•"/>
        <a:defRPr sz="1125" kern="1200">
          <a:solidFill>
            <a:schemeClr val="tx1"/>
          </a:solidFill>
          <a:latin typeface="+mn-lt"/>
          <a:ea typeface="+mn-ea"/>
          <a:cs typeface="+mn-cs"/>
        </a:defRPr>
      </a:lvl7pPr>
      <a:lvl8pPr marL="1967608" indent="-131174" algn="l" defTabSz="524695" rtl="0" eaLnBrk="1" latinLnBrk="0" hangingPunct="1">
        <a:spcBef>
          <a:spcPct val="20000"/>
        </a:spcBef>
        <a:buFont typeface="Arial" pitchFamily="34" charset="0"/>
        <a:buChar char="•"/>
        <a:defRPr sz="1125" kern="1200">
          <a:solidFill>
            <a:schemeClr val="tx1"/>
          </a:solidFill>
          <a:latin typeface="+mn-lt"/>
          <a:ea typeface="+mn-ea"/>
          <a:cs typeface="+mn-cs"/>
        </a:defRPr>
      </a:lvl8pPr>
      <a:lvl9pPr marL="2229956" indent="-131174" algn="l" defTabSz="524695" rtl="0" eaLnBrk="1" latinLnBrk="0" hangingPunct="1">
        <a:spcBef>
          <a:spcPct val="20000"/>
        </a:spcBef>
        <a:buFont typeface="Arial" pitchFamily="34" charset="0"/>
        <a:buChar char="•"/>
        <a:defRPr sz="1125" kern="1200">
          <a:solidFill>
            <a:schemeClr val="tx1"/>
          </a:solidFill>
          <a:latin typeface="+mn-lt"/>
          <a:ea typeface="+mn-ea"/>
          <a:cs typeface="+mn-cs"/>
        </a:defRPr>
      </a:lvl9pPr>
    </p:bodyStyle>
    <p:otherStyle>
      <a:defPPr>
        <a:defRPr lang="en-US"/>
      </a:defPPr>
      <a:lvl1pPr marL="0" algn="l" defTabSz="524695" rtl="0" eaLnBrk="1" latinLnBrk="0" hangingPunct="1">
        <a:defRPr sz="1013" kern="1200">
          <a:solidFill>
            <a:schemeClr val="tx1"/>
          </a:solidFill>
          <a:latin typeface="+mn-lt"/>
          <a:ea typeface="+mn-ea"/>
          <a:cs typeface="+mn-cs"/>
        </a:defRPr>
      </a:lvl1pPr>
      <a:lvl2pPr marL="262348" algn="l" defTabSz="524695" rtl="0" eaLnBrk="1" latinLnBrk="0" hangingPunct="1">
        <a:defRPr sz="1013" kern="1200">
          <a:solidFill>
            <a:schemeClr val="tx1"/>
          </a:solidFill>
          <a:latin typeface="+mn-lt"/>
          <a:ea typeface="+mn-ea"/>
          <a:cs typeface="+mn-cs"/>
        </a:defRPr>
      </a:lvl2pPr>
      <a:lvl3pPr marL="524695" algn="l" defTabSz="524695" rtl="0" eaLnBrk="1" latinLnBrk="0" hangingPunct="1">
        <a:defRPr sz="1013" kern="1200">
          <a:solidFill>
            <a:schemeClr val="tx1"/>
          </a:solidFill>
          <a:latin typeface="+mn-lt"/>
          <a:ea typeface="+mn-ea"/>
          <a:cs typeface="+mn-cs"/>
        </a:defRPr>
      </a:lvl3pPr>
      <a:lvl4pPr marL="787043" algn="l" defTabSz="524695" rtl="0" eaLnBrk="1" latinLnBrk="0" hangingPunct="1">
        <a:defRPr sz="1013" kern="1200">
          <a:solidFill>
            <a:schemeClr val="tx1"/>
          </a:solidFill>
          <a:latin typeface="+mn-lt"/>
          <a:ea typeface="+mn-ea"/>
          <a:cs typeface="+mn-cs"/>
        </a:defRPr>
      </a:lvl4pPr>
      <a:lvl5pPr marL="1049391" algn="l" defTabSz="524695" rtl="0" eaLnBrk="1" latinLnBrk="0" hangingPunct="1">
        <a:defRPr sz="1013" kern="1200">
          <a:solidFill>
            <a:schemeClr val="tx1"/>
          </a:solidFill>
          <a:latin typeface="+mn-lt"/>
          <a:ea typeface="+mn-ea"/>
          <a:cs typeface="+mn-cs"/>
        </a:defRPr>
      </a:lvl5pPr>
      <a:lvl6pPr marL="1311739" algn="l" defTabSz="524695" rtl="0" eaLnBrk="1" latinLnBrk="0" hangingPunct="1">
        <a:defRPr sz="1013" kern="1200">
          <a:solidFill>
            <a:schemeClr val="tx1"/>
          </a:solidFill>
          <a:latin typeface="+mn-lt"/>
          <a:ea typeface="+mn-ea"/>
          <a:cs typeface="+mn-cs"/>
        </a:defRPr>
      </a:lvl6pPr>
      <a:lvl7pPr marL="1574086" algn="l" defTabSz="524695" rtl="0" eaLnBrk="1" latinLnBrk="0" hangingPunct="1">
        <a:defRPr sz="1013" kern="1200">
          <a:solidFill>
            <a:schemeClr val="tx1"/>
          </a:solidFill>
          <a:latin typeface="+mn-lt"/>
          <a:ea typeface="+mn-ea"/>
          <a:cs typeface="+mn-cs"/>
        </a:defRPr>
      </a:lvl7pPr>
      <a:lvl8pPr marL="1836434" algn="l" defTabSz="524695" rtl="0" eaLnBrk="1" latinLnBrk="0" hangingPunct="1">
        <a:defRPr sz="1013" kern="1200">
          <a:solidFill>
            <a:schemeClr val="tx1"/>
          </a:solidFill>
          <a:latin typeface="+mn-lt"/>
          <a:ea typeface="+mn-ea"/>
          <a:cs typeface="+mn-cs"/>
        </a:defRPr>
      </a:lvl8pPr>
      <a:lvl9pPr marL="2098782" algn="l" defTabSz="524695" rtl="0" eaLnBrk="1" latinLnBrk="0" hangingPunct="1">
        <a:defRPr sz="1013"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26" userDrawn="1">
          <p15:clr>
            <a:srgbClr val="C35EA4"/>
          </p15:clr>
        </p15:guide>
        <p15:guide id="17" pos="5222" userDrawn="1">
          <p15:clr>
            <a:srgbClr val="C35EA4"/>
          </p15:clr>
        </p15:guide>
        <p15:guide id="25" orient="horz" pos="317" userDrawn="1">
          <p15:clr>
            <a:srgbClr val="C35EA4"/>
          </p15:clr>
        </p15:guide>
        <p15:guide id="26" orient="horz" pos="6653" userDrawn="1">
          <p15:clr>
            <a:srgbClr val="C35EA4"/>
          </p15:clr>
        </p15:guide>
        <p15:guide id="27" orient="horz" pos="158" userDrawn="1">
          <p15:clr>
            <a:srgbClr val="A4A3A4"/>
          </p15:clr>
        </p15:guide>
        <p15:guide id="28" pos="163" userDrawn="1">
          <p15:clr>
            <a:srgbClr val="A4A3A4"/>
          </p15:clr>
        </p15:guide>
        <p15:guide id="29" orient="horz" pos="6811" userDrawn="1">
          <p15:clr>
            <a:srgbClr val="A4A3A4"/>
          </p15:clr>
        </p15:guide>
        <p15:guide id="30" pos="5386" userDrawn="1">
          <p15:clr>
            <a:srgbClr val="A4A3A4"/>
          </p15:clr>
        </p15:guide>
        <p15:guide id="31" orient="horz" pos="6706"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blackWhite">
      <p:bgPr>
        <a:solidFill>
          <a:srgbClr val="FFF8F3"/>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9791" y="455849"/>
            <a:ext cx="6854760" cy="325923"/>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p:ph type="body" idx="1"/>
          </p:nvPr>
        </p:nvSpPr>
        <p:spPr>
          <a:xfrm>
            <a:off x="457200" y="1890695"/>
            <a:ext cx="6854760" cy="936923"/>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p:nvGrpSpPr>
        <p:grpSpPr>
          <a:xfrm>
            <a:off x="0" y="0"/>
            <a:ext cx="7772400" cy="100584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p:nvSpPr>
        <p:spPr bwMode="auto">
          <a:xfrm>
            <a:off x="0" y="1"/>
            <a:ext cx="373075" cy="858317"/>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02870" tIns="82296" rIns="102870" bIns="82296" numCol="1" spcCol="0" rtlCol="0" fromWordArt="0" anchor="t" anchorCtr="0" forceAA="0" compatLnSpc="1">
            <a:prstTxWarp prst="textNoShape">
              <a:avLst/>
            </a:prstTxWarp>
            <a:noAutofit/>
          </a:bodyPr>
          <a:lstStyle/>
          <a:p>
            <a:pPr algn="ctr" defTabSz="524544" fontAlgn="base">
              <a:lnSpc>
                <a:spcPct val="90000"/>
              </a:lnSpc>
              <a:spcBef>
                <a:spcPct val="0"/>
              </a:spcBef>
              <a:spcAft>
                <a:spcPct val="0"/>
              </a:spcAft>
            </a:pPr>
            <a:endParaRPr lang="en-US" sz="135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p:nvSpPr>
        <p:spPr bwMode="auto">
          <a:xfrm>
            <a:off x="0" y="0"/>
            <a:ext cx="186538" cy="42915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02870" tIns="82296" rIns="102870" bIns="82296" numCol="1" spcCol="0" rtlCol="0" fromWordArt="0" anchor="t" anchorCtr="0" forceAA="0" compatLnSpc="1">
            <a:prstTxWarp prst="textNoShape">
              <a:avLst/>
            </a:prstTxWarp>
            <a:noAutofit/>
          </a:bodyPr>
          <a:lstStyle/>
          <a:p>
            <a:pPr algn="ctr" defTabSz="524544" fontAlgn="base">
              <a:lnSpc>
                <a:spcPct val="90000"/>
              </a:lnSpc>
              <a:spcBef>
                <a:spcPct val="0"/>
              </a:spcBef>
              <a:spcAft>
                <a:spcPct val="0"/>
              </a:spcAft>
            </a:pPr>
            <a:endParaRPr lang="en-US" sz="1350">
              <a:gradFill>
                <a:gsLst>
                  <a:gs pos="0">
                    <a:srgbClr val="FFFFFF"/>
                  </a:gs>
                  <a:gs pos="100000">
                    <a:srgbClr val="FFFFFF"/>
                  </a:gs>
                </a:gsLst>
                <a:lin ang="5400000" scaled="0"/>
              </a:gradFill>
              <a:ea typeface="Segoe UI" pitchFamily="34" charset="0"/>
              <a:cs typeface="Segoe UI" pitchFamily="34" charset="0"/>
            </a:endParaRPr>
          </a:p>
        </p:txBody>
      </p:sp>
      <p:pic>
        <p:nvPicPr>
          <p:cNvPr id="144" name="Graphic 143">
            <a:extLst>
              <a:ext uri="{FF2B5EF4-FFF2-40B4-BE49-F238E27FC236}">
                <a16:creationId xmlns:a16="http://schemas.microsoft.com/office/drawing/2014/main" id="{55FCE7D5-5796-0746-3173-EB75FBE85E45}"/>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rot="5400000">
            <a:off x="3219361" y="4592004"/>
            <a:ext cx="10058400" cy="874395"/>
          </a:xfrm>
          <a:prstGeom prst="rect">
            <a:avLst/>
          </a:prstGeom>
        </p:spPr>
      </p:pic>
    </p:spTree>
    <p:extLst>
      <p:ext uri="{BB962C8B-B14F-4D97-AF65-F5344CB8AC3E}">
        <p14:creationId xmlns:p14="http://schemas.microsoft.com/office/powerpoint/2010/main" val="3997813722"/>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Lst>
  <p:transition>
    <p:fade/>
  </p:transition>
  <p:hf hdr="0" ftr="0" dt="0"/>
  <p:txStyles>
    <p:titleStyle>
      <a:lvl1pPr algn="l" defTabSz="524695" rtl="0" eaLnBrk="1" latinLnBrk="0" hangingPunct="1">
        <a:lnSpc>
          <a:spcPct val="100000"/>
        </a:lnSpc>
        <a:spcBef>
          <a:spcPct val="0"/>
        </a:spcBef>
        <a:buNone/>
        <a:defRPr lang="en-US" sz="2118" b="0" kern="1200" cap="none" spc="-28" baseline="0" dirty="0" smtClean="0">
          <a:ln w="3175">
            <a:noFill/>
          </a:ln>
          <a:solidFill>
            <a:srgbClr val="091F2C"/>
          </a:solidFill>
          <a:effectLst/>
          <a:latin typeface="+mj-lt"/>
          <a:ea typeface="+mn-ea"/>
          <a:cs typeface="Segoe UI" pitchFamily="34" charset="0"/>
        </a:defRPr>
      </a:lvl1pPr>
    </p:titleStyle>
    <p:bodyStyle>
      <a:lvl1pPr marL="128595" marR="0" indent="-128595" algn="l" defTabSz="524695"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588" kern="1200" spc="0" baseline="0">
          <a:solidFill>
            <a:schemeClr val="tx1"/>
          </a:solidFill>
          <a:latin typeface="+mn-lt"/>
          <a:ea typeface="+mn-ea"/>
          <a:cs typeface="Segoe UI" panose="020B0502040204020203" pitchFamily="34" charset="0"/>
        </a:defRPr>
      </a:lvl1pPr>
      <a:lvl2pPr marL="257189" marR="0" indent="-128595" algn="l" defTabSz="524695"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35" kern="1200" spc="0" baseline="0">
          <a:solidFill>
            <a:schemeClr val="tx1"/>
          </a:solidFill>
          <a:latin typeface="+mn-lt"/>
          <a:ea typeface="+mn-ea"/>
          <a:cs typeface="+mn-cs"/>
        </a:defRPr>
      </a:lvl2pPr>
      <a:lvl3pPr marL="369709" marR="0" indent="-112520" algn="l" defTabSz="524695"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927" kern="1200" spc="0" baseline="0">
          <a:solidFill>
            <a:schemeClr val="tx1"/>
          </a:solidFill>
          <a:latin typeface="+mn-lt"/>
          <a:ea typeface="+mn-ea"/>
          <a:cs typeface="+mn-cs"/>
        </a:defRPr>
      </a:lvl3pPr>
      <a:lvl4pPr marL="474192" marR="0" indent="-101804" algn="l" defTabSz="524695"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794" kern="1200" spc="0" baseline="0">
          <a:solidFill>
            <a:schemeClr val="tx1"/>
          </a:solidFill>
          <a:latin typeface="+mn-lt"/>
          <a:ea typeface="+mn-ea"/>
          <a:cs typeface="+mn-cs"/>
        </a:defRPr>
      </a:lvl4pPr>
      <a:lvl5pPr marL="575995" marR="0" indent="-94659" algn="l" defTabSz="524695"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794" kern="1200" spc="0" baseline="0">
          <a:solidFill>
            <a:schemeClr val="tx1"/>
          </a:solidFill>
          <a:latin typeface="+mn-lt"/>
          <a:ea typeface="+mn-ea"/>
          <a:cs typeface="+mn-cs"/>
        </a:defRPr>
      </a:lvl5pPr>
      <a:lvl6pPr marL="1442912" indent="-131174" algn="l" defTabSz="524695" rtl="0" eaLnBrk="1" latinLnBrk="0" hangingPunct="1">
        <a:spcBef>
          <a:spcPct val="20000"/>
        </a:spcBef>
        <a:buFont typeface="Arial" pitchFamily="34" charset="0"/>
        <a:buChar char="•"/>
        <a:defRPr sz="1125" kern="1200">
          <a:solidFill>
            <a:schemeClr val="tx1"/>
          </a:solidFill>
          <a:latin typeface="+mn-lt"/>
          <a:ea typeface="+mn-ea"/>
          <a:cs typeface="+mn-cs"/>
        </a:defRPr>
      </a:lvl6pPr>
      <a:lvl7pPr marL="1705260" indent="-131174" algn="l" defTabSz="524695" rtl="0" eaLnBrk="1" latinLnBrk="0" hangingPunct="1">
        <a:spcBef>
          <a:spcPct val="20000"/>
        </a:spcBef>
        <a:buFont typeface="Arial" pitchFamily="34" charset="0"/>
        <a:buChar char="•"/>
        <a:defRPr sz="1125" kern="1200">
          <a:solidFill>
            <a:schemeClr val="tx1"/>
          </a:solidFill>
          <a:latin typeface="+mn-lt"/>
          <a:ea typeface="+mn-ea"/>
          <a:cs typeface="+mn-cs"/>
        </a:defRPr>
      </a:lvl7pPr>
      <a:lvl8pPr marL="1967608" indent="-131174" algn="l" defTabSz="524695" rtl="0" eaLnBrk="1" latinLnBrk="0" hangingPunct="1">
        <a:spcBef>
          <a:spcPct val="20000"/>
        </a:spcBef>
        <a:buFont typeface="Arial" pitchFamily="34" charset="0"/>
        <a:buChar char="•"/>
        <a:defRPr sz="1125" kern="1200">
          <a:solidFill>
            <a:schemeClr val="tx1"/>
          </a:solidFill>
          <a:latin typeface="+mn-lt"/>
          <a:ea typeface="+mn-ea"/>
          <a:cs typeface="+mn-cs"/>
        </a:defRPr>
      </a:lvl8pPr>
      <a:lvl9pPr marL="2229956" indent="-131174" algn="l" defTabSz="524695" rtl="0" eaLnBrk="1" latinLnBrk="0" hangingPunct="1">
        <a:spcBef>
          <a:spcPct val="20000"/>
        </a:spcBef>
        <a:buFont typeface="Arial" pitchFamily="34" charset="0"/>
        <a:buChar char="•"/>
        <a:defRPr sz="1125" kern="1200">
          <a:solidFill>
            <a:schemeClr val="tx1"/>
          </a:solidFill>
          <a:latin typeface="+mn-lt"/>
          <a:ea typeface="+mn-ea"/>
          <a:cs typeface="+mn-cs"/>
        </a:defRPr>
      </a:lvl9pPr>
    </p:bodyStyle>
    <p:otherStyle>
      <a:defPPr>
        <a:defRPr lang="en-US"/>
      </a:defPPr>
      <a:lvl1pPr marL="0" algn="l" defTabSz="524695" rtl="0" eaLnBrk="1" latinLnBrk="0" hangingPunct="1">
        <a:defRPr sz="1013" kern="1200">
          <a:solidFill>
            <a:schemeClr val="tx1"/>
          </a:solidFill>
          <a:latin typeface="+mn-lt"/>
          <a:ea typeface="+mn-ea"/>
          <a:cs typeface="+mn-cs"/>
        </a:defRPr>
      </a:lvl1pPr>
      <a:lvl2pPr marL="262348" algn="l" defTabSz="524695" rtl="0" eaLnBrk="1" latinLnBrk="0" hangingPunct="1">
        <a:defRPr sz="1013" kern="1200">
          <a:solidFill>
            <a:schemeClr val="tx1"/>
          </a:solidFill>
          <a:latin typeface="+mn-lt"/>
          <a:ea typeface="+mn-ea"/>
          <a:cs typeface="+mn-cs"/>
        </a:defRPr>
      </a:lvl2pPr>
      <a:lvl3pPr marL="524695" algn="l" defTabSz="524695" rtl="0" eaLnBrk="1" latinLnBrk="0" hangingPunct="1">
        <a:defRPr sz="1013" kern="1200">
          <a:solidFill>
            <a:schemeClr val="tx1"/>
          </a:solidFill>
          <a:latin typeface="+mn-lt"/>
          <a:ea typeface="+mn-ea"/>
          <a:cs typeface="+mn-cs"/>
        </a:defRPr>
      </a:lvl3pPr>
      <a:lvl4pPr marL="787043" algn="l" defTabSz="524695" rtl="0" eaLnBrk="1" latinLnBrk="0" hangingPunct="1">
        <a:defRPr sz="1013" kern="1200">
          <a:solidFill>
            <a:schemeClr val="tx1"/>
          </a:solidFill>
          <a:latin typeface="+mn-lt"/>
          <a:ea typeface="+mn-ea"/>
          <a:cs typeface="+mn-cs"/>
        </a:defRPr>
      </a:lvl4pPr>
      <a:lvl5pPr marL="1049391" algn="l" defTabSz="524695" rtl="0" eaLnBrk="1" latinLnBrk="0" hangingPunct="1">
        <a:defRPr sz="1013" kern="1200">
          <a:solidFill>
            <a:schemeClr val="tx1"/>
          </a:solidFill>
          <a:latin typeface="+mn-lt"/>
          <a:ea typeface="+mn-ea"/>
          <a:cs typeface="+mn-cs"/>
        </a:defRPr>
      </a:lvl5pPr>
      <a:lvl6pPr marL="1311739" algn="l" defTabSz="524695" rtl="0" eaLnBrk="1" latinLnBrk="0" hangingPunct="1">
        <a:defRPr sz="1013" kern="1200">
          <a:solidFill>
            <a:schemeClr val="tx1"/>
          </a:solidFill>
          <a:latin typeface="+mn-lt"/>
          <a:ea typeface="+mn-ea"/>
          <a:cs typeface="+mn-cs"/>
        </a:defRPr>
      </a:lvl6pPr>
      <a:lvl7pPr marL="1574086" algn="l" defTabSz="524695" rtl="0" eaLnBrk="1" latinLnBrk="0" hangingPunct="1">
        <a:defRPr sz="1013" kern="1200">
          <a:solidFill>
            <a:schemeClr val="tx1"/>
          </a:solidFill>
          <a:latin typeface="+mn-lt"/>
          <a:ea typeface="+mn-ea"/>
          <a:cs typeface="+mn-cs"/>
        </a:defRPr>
      </a:lvl7pPr>
      <a:lvl8pPr marL="1836434" algn="l" defTabSz="524695" rtl="0" eaLnBrk="1" latinLnBrk="0" hangingPunct="1">
        <a:defRPr sz="1013" kern="1200">
          <a:solidFill>
            <a:schemeClr val="tx1"/>
          </a:solidFill>
          <a:latin typeface="+mn-lt"/>
          <a:ea typeface="+mn-ea"/>
          <a:cs typeface="+mn-cs"/>
        </a:defRPr>
      </a:lvl8pPr>
      <a:lvl9pPr marL="2098782" algn="l" defTabSz="524695" rtl="0" eaLnBrk="1" latinLnBrk="0" hangingPunct="1">
        <a:defRPr sz="1013"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26">
          <p15:clr>
            <a:srgbClr val="C35EA4"/>
          </p15:clr>
        </p15:guide>
        <p15:guide id="17" pos="5222">
          <p15:clr>
            <a:srgbClr val="C35EA4"/>
          </p15:clr>
        </p15:guide>
        <p15:guide id="25" orient="horz" pos="317">
          <p15:clr>
            <a:srgbClr val="C35EA4"/>
          </p15:clr>
        </p15:guide>
        <p15:guide id="26" orient="horz" pos="6653">
          <p15:clr>
            <a:srgbClr val="C35EA4"/>
          </p15:clr>
        </p15:guide>
        <p15:guide id="27" orient="horz" pos="158">
          <p15:clr>
            <a:srgbClr val="A4A3A4"/>
          </p15:clr>
        </p15:guide>
        <p15:guide id="28" pos="163">
          <p15:clr>
            <a:srgbClr val="A4A3A4"/>
          </p15:clr>
        </p15:guide>
        <p15:guide id="29" orient="horz" pos="6811">
          <p15:clr>
            <a:srgbClr val="A4A3A4"/>
          </p15:clr>
        </p15:guide>
        <p15:guide id="30" pos="5386">
          <p15:clr>
            <a:srgbClr val="A4A3A4"/>
          </p15:clr>
        </p15:guide>
        <p15:guide id="31" orient="horz" pos="6706">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bwMode="blackWhite">
      <p:bgPr>
        <a:solidFill>
          <a:srgbClr val="FFF8F3"/>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9791" y="455849"/>
            <a:ext cx="6854760" cy="325923"/>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p:ph type="body" idx="1"/>
          </p:nvPr>
        </p:nvSpPr>
        <p:spPr>
          <a:xfrm>
            <a:off x="457200" y="1890695"/>
            <a:ext cx="6854760" cy="936923"/>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p:nvGrpSpPr>
        <p:grpSpPr>
          <a:xfrm>
            <a:off x="0" y="0"/>
            <a:ext cx="7772400" cy="100584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p:nvSpPr>
        <p:spPr bwMode="auto">
          <a:xfrm>
            <a:off x="0" y="1"/>
            <a:ext cx="373075" cy="858317"/>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02870" tIns="82296" rIns="102870" bIns="82296" numCol="1" spcCol="0" rtlCol="0" fromWordArt="0" anchor="t" anchorCtr="0" forceAA="0" compatLnSpc="1">
            <a:prstTxWarp prst="textNoShape">
              <a:avLst/>
            </a:prstTxWarp>
            <a:noAutofit/>
          </a:bodyPr>
          <a:lstStyle/>
          <a:p>
            <a:pPr algn="ctr" defTabSz="524544" fontAlgn="base">
              <a:lnSpc>
                <a:spcPct val="90000"/>
              </a:lnSpc>
              <a:spcBef>
                <a:spcPct val="0"/>
              </a:spcBef>
              <a:spcAft>
                <a:spcPct val="0"/>
              </a:spcAft>
            </a:pPr>
            <a:endParaRPr lang="en-US" sz="135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p:nvSpPr>
        <p:spPr bwMode="auto">
          <a:xfrm>
            <a:off x="0" y="0"/>
            <a:ext cx="186538" cy="42915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02870" tIns="82296" rIns="102870" bIns="82296" numCol="1" spcCol="0" rtlCol="0" fromWordArt="0" anchor="t" anchorCtr="0" forceAA="0" compatLnSpc="1">
            <a:prstTxWarp prst="textNoShape">
              <a:avLst/>
            </a:prstTxWarp>
            <a:noAutofit/>
          </a:bodyPr>
          <a:lstStyle/>
          <a:p>
            <a:pPr algn="ctr" defTabSz="524544" fontAlgn="base">
              <a:lnSpc>
                <a:spcPct val="90000"/>
              </a:lnSpc>
              <a:spcBef>
                <a:spcPct val="0"/>
              </a:spcBef>
              <a:spcAft>
                <a:spcPct val="0"/>
              </a:spcAft>
            </a:pPr>
            <a:endParaRPr lang="en-US" sz="1350">
              <a:gradFill>
                <a:gsLst>
                  <a:gs pos="0">
                    <a:srgbClr val="FFFFFF"/>
                  </a:gs>
                  <a:gs pos="100000">
                    <a:srgbClr val="FFFFFF"/>
                  </a:gs>
                </a:gsLst>
                <a:lin ang="5400000" scaled="0"/>
              </a:gradFill>
              <a:ea typeface="Segoe UI" pitchFamily="34" charset="0"/>
              <a:cs typeface="Segoe UI" pitchFamily="34" charset="0"/>
            </a:endParaRPr>
          </a:p>
        </p:txBody>
      </p:sp>
      <p:pic>
        <p:nvPicPr>
          <p:cNvPr id="144" name="Graphic 143">
            <a:extLst>
              <a:ext uri="{FF2B5EF4-FFF2-40B4-BE49-F238E27FC236}">
                <a16:creationId xmlns:a16="http://schemas.microsoft.com/office/drawing/2014/main" id="{55FCE7D5-5796-0746-3173-EB75FBE85E45}"/>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rot="5400000">
            <a:off x="3219361" y="4592004"/>
            <a:ext cx="10058400" cy="874395"/>
          </a:xfrm>
          <a:prstGeom prst="rect">
            <a:avLst/>
          </a:prstGeom>
        </p:spPr>
      </p:pic>
    </p:spTree>
    <p:extLst>
      <p:ext uri="{BB962C8B-B14F-4D97-AF65-F5344CB8AC3E}">
        <p14:creationId xmlns:p14="http://schemas.microsoft.com/office/powerpoint/2010/main" val="2604958172"/>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Lst>
  <p:transition>
    <p:fade/>
  </p:transition>
  <p:hf hdr="0" ftr="0" dt="0"/>
  <p:txStyles>
    <p:titleStyle>
      <a:lvl1pPr algn="l" defTabSz="524695" rtl="0" eaLnBrk="1" latinLnBrk="0" hangingPunct="1">
        <a:lnSpc>
          <a:spcPct val="100000"/>
        </a:lnSpc>
        <a:spcBef>
          <a:spcPct val="0"/>
        </a:spcBef>
        <a:buNone/>
        <a:defRPr lang="en-US" sz="2118" b="0" kern="1200" cap="none" spc="-28" baseline="0" dirty="0" smtClean="0">
          <a:ln w="3175">
            <a:noFill/>
          </a:ln>
          <a:solidFill>
            <a:srgbClr val="091F2C"/>
          </a:solidFill>
          <a:effectLst/>
          <a:latin typeface="+mj-lt"/>
          <a:ea typeface="+mn-ea"/>
          <a:cs typeface="Segoe UI" pitchFamily="34" charset="0"/>
        </a:defRPr>
      </a:lvl1pPr>
    </p:titleStyle>
    <p:bodyStyle>
      <a:lvl1pPr marL="128595" marR="0" indent="-128595" algn="l" defTabSz="524695"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588" kern="1200" spc="0" baseline="0">
          <a:solidFill>
            <a:schemeClr val="tx1"/>
          </a:solidFill>
          <a:latin typeface="+mn-lt"/>
          <a:ea typeface="+mn-ea"/>
          <a:cs typeface="Segoe UI" panose="020B0502040204020203" pitchFamily="34" charset="0"/>
        </a:defRPr>
      </a:lvl1pPr>
      <a:lvl2pPr marL="257189" marR="0" indent="-128595" algn="l" defTabSz="524695"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35" kern="1200" spc="0" baseline="0">
          <a:solidFill>
            <a:schemeClr val="tx1"/>
          </a:solidFill>
          <a:latin typeface="+mn-lt"/>
          <a:ea typeface="+mn-ea"/>
          <a:cs typeface="+mn-cs"/>
        </a:defRPr>
      </a:lvl2pPr>
      <a:lvl3pPr marL="369709" marR="0" indent="-112520" algn="l" defTabSz="524695"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927" kern="1200" spc="0" baseline="0">
          <a:solidFill>
            <a:schemeClr val="tx1"/>
          </a:solidFill>
          <a:latin typeface="+mn-lt"/>
          <a:ea typeface="+mn-ea"/>
          <a:cs typeface="+mn-cs"/>
        </a:defRPr>
      </a:lvl3pPr>
      <a:lvl4pPr marL="474192" marR="0" indent="-101804" algn="l" defTabSz="524695"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794" kern="1200" spc="0" baseline="0">
          <a:solidFill>
            <a:schemeClr val="tx1"/>
          </a:solidFill>
          <a:latin typeface="+mn-lt"/>
          <a:ea typeface="+mn-ea"/>
          <a:cs typeface="+mn-cs"/>
        </a:defRPr>
      </a:lvl4pPr>
      <a:lvl5pPr marL="575995" marR="0" indent="-94659" algn="l" defTabSz="524695"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794" kern="1200" spc="0" baseline="0">
          <a:solidFill>
            <a:schemeClr val="tx1"/>
          </a:solidFill>
          <a:latin typeface="+mn-lt"/>
          <a:ea typeface="+mn-ea"/>
          <a:cs typeface="+mn-cs"/>
        </a:defRPr>
      </a:lvl5pPr>
      <a:lvl6pPr marL="1442912" indent="-131174" algn="l" defTabSz="524695" rtl="0" eaLnBrk="1" latinLnBrk="0" hangingPunct="1">
        <a:spcBef>
          <a:spcPct val="20000"/>
        </a:spcBef>
        <a:buFont typeface="Arial" pitchFamily="34" charset="0"/>
        <a:buChar char="•"/>
        <a:defRPr sz="1125" kern="1200">
          <a:solidFill>
            <a:schemeClr val="tx1"/>
          </a:solidFill>
          <a:latin typeface="+mn-lt"/>
          <a:ea typeface="+mn-ea"/>
          <a:cs typeface="+mn-cs"/>
        </a:defRPr>
      </a:lvl6pPr>
      <a:lvl7pPr marL="1705260" indent="-131174" algn="l" defTabSz="524695" rtl="0" eaLnBrk="1" latinLnBrk="0" hangingPunct="1">
        <a:spcBef>
          <a:spcPct val="20000"/>
        </a:spcBef>
        <a:buFont typeface="Arial" pitchFamily="34" charset="0"/>
        <a:buChar char="•"/>
        <a:defRPr sz="1125" kern="1200">
          <a:solidFill>
            <a:schemeClr val="tx1"/>
          </a:solidFill>
          <a:latin typeface="+mn-lt"/>
          <a:ea typeface="+mn-ea"/>
          <a:cs typeface="+mn-cs"/>
        </a:defRPr>
      </a:lvl7pPr>
      <a:lvl8pPr marL="1967608" indent="-131174" algn="l" defTabSz="524695" rtl="0" eaLnBrk="1" latinLnBrk="0" hangingPunct="1">
        <a:spcBef>
          <a:spcPct val="20000"/>
        </a:spcBef>
        <a:buFont typeface="Arial" pitchFamily="34" charset="0"/>
        <a:buChar char="•"/>
        <a:defRPr sz="1125" kern="1200">
          <a:solidFill>
            <a:schemeClr val="tx1"/>
          </a:solidFill>
          <a:latin typeface="+mn-lt"/>
          <a:ea typeface="+mn-ea"/>
          <a:cs typeface="+mn-cs"/>
        </a:defRPr>
      </a:lvl8pPr>
      <a:lvl9pPr marL="2229956" indent="-131174" algn="l" defTabSz="524695" rtl="0" eaLnBrk="1" latinLnBrk="0" hangingPunct="1">
        <a:spcBef>
          <a:spcPct val="20000"/>
        </a:spcBef>
        <a:buFont typeface="Arial" pitchFamily="34" charset="0"/>
        <a:buChar char="•"/>
        <a:defRPr sz="1125" kern="1200">
          <a:solidFill>
            <a:schemeClr val="tx1"/>
          </a:solidFill>
          <a:latin typeface="+mn-lt"/>
          <a:ea typeface="+mn-ea"/>
          <a:cs typeface="+mn-cs"/>
        </a:defRPr>
      </a:lvl9pPr>
    </p:bodyStyle>
    <p:otherStyle>
      <a:defPPr>
        <a:defRPr lang="en-US"/>
      </a:defPPr>
      <a:lvl1pPr marL="0" algn="l" defTabSz="524695" rtl="0" eaLnBrk="1" latinLnBrk="0" hangingPunct="1">
        <a:defRPr sz="1013" kern="1200">
          <a:solidFill>
            <a:schemeClr val="tx1"/>
          </a:solidFill>
          <a:latin typeface="+mn-lt"/>
          <a:ea typeface="+mn-ea"/>
          <a:cs typeface="+mn-cs"/>
        </a:defRPr>
      </a:lvl1pPr>
      <a:lvl2pPr marL="262348" algn="l" defTabSz="524695" rtl="0" eaLnBrk="1" latinLnBrk="0" hangingPunct="1">
        <a:defRPr sz="1013" kern="1200">
          <a:solidFill>
            <a:schemeClr val="tx1"/>
          </a:solidFill>
          <a:latin typeface="+mn-lt"/>
          <a:ea typeface="+mn-ea"/>
          <a:cs typeface="+mn-cs"/>
        </a:defRPr>
      </a:lvl2pPr>
      <a:lvl3pPr marL="524695" algn="l" defTabSz="524695" rtl="0" eaLnBrk="1" latinLnBrk="0" hangingPunct="1">
        <a:defRPr sz="1013" kern="1200">
          <a:solidFill>
            <a:schemeClr val="tx1"/>
          </a:solidFill>
          <a:latin typeface="+mn-lt"/>
          <a:ea typeface="+mn-ea"/>
          <a:cs typeface="+mn-cs"/>
        </a:defRPr>
      </a:lvl3pPr>
      <a:lvl4pPr marL="787043" algn="l" defTabSz="524695" rtl="0" eaLnBrk="1" latinLnBrk="0" hangingPunct="1">
        <a:defRPr sz="1013" kern="1200">
          <a:solidFill>
            <a:schemeClr val="tx1"/>
          </a:solidFill>
          <a:latin typeface="+mn-lt"/>
          <a:ea typeface="+mn-ea"/>
          <a:cs typeface="+mn-cs"/>
        </a:defRPr>
      </a:lvl4pPr>
      <a:lvl5pPr marL="1049391" algn="l" defTabSz="524695" rtl="0" eaLnBrk="1" latinLnBrk="0" hangingPunct="1">
        <a:defRPr sz="1013" kern="1200">
          <a:solidFill>
            <a:schemeClr val="tx1"/>
          </a:solidFill>
          <a:latin typeface="+mn-lt"/>
          <a:ea typeface="+mn-ea"/>
          <a:cs typeface="+mn-cs"/>
        </a:defRPr>
      </a:lvl5pPr>
      <a:lvl6pPr marL="1311739" algn="l" defTabSz="524695" rtl="0" eaLnBrk="1" latinLnBrk="0" hangingPunct="1">
        <a:defRPr sz="1013" kern="1200">
          <a:solidFill>
            <a:schemeClr val="tx1"/>
          </a:solidFill>
          <a:latin typeface="+mn-lt"/>
          <a:ea typeface="+mn-ea"/>
          <a:cs typeface="+mn-cs"/>
        </a:defRPr>
      </a:lvl6pPr>
      <a:lvl7pPr marL="1574086" algn="l" defTabSz="524695" rtl="0" eaLnBrk="1" latinLnBrk="0" hangingPunct="1">
        <a:defRPr sz="1013" kern="1200">
          <a:solidFill>
            <a:schemeClr val="tx1"/>
          </a:solidFill>
          <a:latin typeface="+mn-lt"/>
          <a:ea typeface="+mn-ea"/>
          <a:cs typeface="+mn-cs"/>
        </a:defRPr>
      </a:lvl7pPr>
      <a:lvl8pPr marL="1836434" algn="l" defTabSz="524695" rtl="0" eaLnBrk="1" latinLnBrk="0" hangingPunct="1">
        <a:defRPr sz="1013" kern="1200">
          <a:solidFill>
            <a:schemeClr val="tx1"/>
          </a:solidFill>
          <a:latin typeface="+mn-lt"/>
          <a:ea typeface="+mn-ea"/>
          <a:cs typeface="+mn-cs"/>
        </a:defRPr>
      </a:lvl8pPr>
      <a:lvl9pPr marL="2098782" algn="l" defTabSz="524695" rtl="0" eaLnBrk="1" latinLnBrk="0" hangingPunct="1">
        <a:defRPr sz="1013"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26">
          <p15:clr>
            <a:srgbClr val="C35EA4"/>
          </p15:clr>
        </p15:guide>
        <p15:guide id="17" pos="5222">
          <p15:clr>
            <a:srgbClr val="C35EA4"/>
          </p15:clr>
        </p15:guide>
        <p15:guide id="25" orient="horz" pos="317">
          <p15:clr>
            <a:srgbClr val="C35EA4"/>
          </p15:clr>
        </p15:guide>
        <p15:guide id="26" orient="horz" pos="6653">
          <p15:clr>
            <a:srgbClr val="C35EA4"/>
          </p15:clr>
        </p15:guide>
        <p15:guide id="27" orient="horz" pos="158">
          <p15:clr>
            <a:srgbClr val="A4A3A4"/>
          </p15:clr>
        </p15:guide>
        <p15:guide id="28" pos="163">
          <p15:clr>
            <a:srgbClr val="A4A3A4"/>
          </p15:clr>
        </p15:guide>
        <p15:guide id="29" orient="horz" pos="6811">
          <p15:clr>
            <a:srgbClr val="A4A3A4"/>
          </p15:clr>
        </p15:guide>
        <p15:guide id="30" pos="5386">
          <p15:clr>
            <a:srgbClr val="A4A3A4"/>
          </p15:clr>
        </p15:guide>
        <p15:guide id="31" orient="horz" pos="6706">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8" Type="http://schemas.openxmlformats.org/officeDocument/2006/relationships/slide" Target="slide8.xml"/><Relationship Id="rId3" Type="http://schemas.openxmlformats.org/officeDocument/2006/relationships/image" Target="../media/image10.png"/><Relationship Id="rId7" Type="http://schemas.openxmlformats.org/officeDocument/2006/relationships/slide" Target="slide7.xml"/><Relationship Id="rId2" Type="http://schemas.openxmlformats.org/officeDocument/2006/relationships/hyperlink" Target="https://copilot.cloud.microsoft/en-US/prompts?" TargetMode="External"/><Relationship Id="rId1" Type="http://schemas.openxmlformats.org/officeDocument/2006/relationships/slideLayout" Target="../slideLayouts/slideLayout8.xml"/><Relationship Id="rId6" Type="http://schemas.openxmlformats.org/officeDocument/2006/relationships/slide" Target="slide4.xml"/><Relationship Id="rId5" Type="http://schemas.openxmlformats.org/officeDocument/2006/relationships/slide" Target="slide3.xml"/><Relationship Id="rId4" Type="http://schemas.openxmlformats.org/officeDocument/2006/relationships/slide" Target="slide2.xml"/><Relationship Id="rId9" Type="http://schemas.openxmlformats.org/officeDocument/2006/relationships/slide" Target="slide9.xml"/></Relationships>
</file>

<file path=ppt/slides/_rels/slide2.xml.rels><?xml version="1.0" encoding="UTF-8" standalone="yes"?>
<Relationships xmlns="http://schemas.openxmlformats.org/package/2006/relationships"><Relationship Id="rId8" Type="http://schemas.openxmlformats.org/officeDocument/2006/relationships/slide" Target="slide9.xml"/><Relationship Id="rId3" Type="http://schemas.openxmlformats.org/officeDocument/2006/relationships/slide" Target="slide8.xml"/><Relationship Id="rId7"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8.xml"/><Relationship Id="rId6" Type="http://schemas.openxmlformats.org/officeDocument/2006/relationships/slide" Target="slide6.xml"/><Relationship Id="rId5" Type="http://schemas.openxmlformats.org/officeDocument/2006/relationships/slide" Target="slide5.xml"/><Relationship Id="rId10" Type="http://schemas.openxmlformats.org/officeDocument/2006/relationships/slide" Target="slide2.xml"/><Relationship Id="rId4" Type="http://schemas.openxmlformats.org/officeDocument/2006/relationships/slide" Target="slide4.xml"/><Relationship Id="rId9" Type="http://schemas.openxmlformats.org/officeDocument/2006/relationships/slide" Target="slide10.xml"/></Relationships>
</file>

<file path=ppt/slides/_rels/slide3.xml.rels><?xml version="1.0" encoding="UTF-8" standalone="yes"?>
<Relationships xmlns="http://schemas.openxmlformats.org/package/2006/relationships"><Relationship Id="rId8" Type="http://schemas.openxmlformats.org/officeDocument/2006/relationships/slide" Target="slide9.xml"/><Relationship Id="rId3" Type="http://schemas.openxmlformats.org/officeDocument/2006/relationships/slide" Target="slide8.xml"/><Relationship Id="rId7" Type="http://schemas.openxmlformats.org/officeDocument/2006/relationships/slide" Target="slide7.xml"/><Relationship Id="rId2" Type="http://schemas.openxmlformats.org/officeDocument/2006/relationships/notesSlide" Target="../notesSlides/notesSlide1.xml"/><Relationship Id="rId1" Type="http://schemas.openxmlformats.org/officeDocument/2006/relationships/slideLayout" Target="../slideLayouts/slideLayout9.xml"/><Relationship Id="rId6" Type="http://schemas.openxmlformats.org/officeDocument/2006/relationships/slide" Target="slide4.xml"/><Relationship Id="rId5" Type="http://schemas.openxmlformats.org/officeDocument/2006/relationships/slide" Target="slide3.xml"/><Relationship Id="rId4" Type="http://schemas.openxmlformats.org/officeDocument/2006/relationships/hyperlink" Target="https://support.microsoft.com/en-us/topic/what-is-responsible-ai-33fc14be-15ea-4c2c-903b-aa493f5b8d92" TargetMode="External"/></Relationships>
</file>

<file path=ppt/slides/_rels/slide4.xml.rels><?xml version="1.0" encoding="UTF-8" standalone="yes"?>
<Relationships xmlns="http://schemas.openxmlformats.org/package/2006/relationships"><Relationship Id="rId8" Type="http://schemas.openxmlformats.org/officeDocument/2006/relationships/slide" Target="slide8.xml"/><Relationship Id="rId3" Type="http://schemas.openxmlformats.org/officeDocument/2006/relationships/image" Target="../media/image8.png"/><Relationship Id="rId7" Type="http://schemas.openxmlformats.org/officeDocument/2006/relationships/slide" Target="slide7.xml"/><Relationship Id="rId2" Type="http://schemas.openxmlformats.org/officeDocument/2006/relationships/hyperlink" Target="https://www.m365copilot.com/" TargetMode="External"/><Relationship Id="rId1" Type="http://schemas.openxmlformats.org/officeDocument/2006/relationships/slideLayout" Target="../slideLayouts/slideLayout8.xml"/><Relationship Id="rId6" Type="http://schemas.openxmlformats.org/officeDocument/2006/relationships/slide" Target="slide4.xml"/><Relationship Id="rId5" Type="http://schemas.openxmlformats.org/officeDocument/2006/relationships/slide" Target="slide3.xml"/><Relationship Id="rId4" Type="http://schemas.openxmlformats.org/officeDocument/2006/relationships/image" Target="../media/image9.png"/><Relationship Id="rId9" Type="http://schemas.openxmlformats.org/officeDocument/2006/relationships/slide" Target="slide9.xml"/></Relationships>
</file>

<file path=ppt/slides/_rels/slide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8.xml"/><Relationship Id="rId6" Type="http://schemas.openxmlformats.org/officeDocument/2006/relationships/slide" Target="slide9.xml"/><Relationship Id="rId5" Type="http://schemas.openxmlformats.org/officeDocument/2006/relationships/slide" Target="slide8.xml"/><Relationship Id="rId4" Type="http://schemas.openxmlformats.org/officeDocument/2006/relationships/slide" Target="slide7.xml"/></Relationships>
</file>

<file path=ppt/slides/_rels/slide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8.xml"/><Relationship Id="rId6" Type="http://schemas.openxmlformats.org/officeDocument/2006/relationships/slide" Target="slide9.xml"/><Relationship Id="rId5" Type="http://schemas.openxmlformats.org/officeDocument/2006/relationships/slide" Target="slide8.xml"/><Relationship Id="rId4" Type="http://schemas.openxmlformats.org/officeDocument/2006/relationships/slide" Target="slide7.xml"/></Relationships>
</file>

<file path=ppt/slides/_rels/slide7.xml.rels><?xml version="1.0" encoding="UTF-8" standalone="yes"?>
<Relationships xmlns="http://schemas.openxmlformats.org/package/2006/relationships"><Relationship Id="rId8" Type="http://schemas.openxmlformats.org/officeDocument/2006/relationships/slide" Target="slide7.xml"/><Relationship Id="rId3" Type="http://schemas.openxmlformats.org/officeDocument/2006/relationships/hyperlink" Target="https://www.m365copilot.com/" TargetMode="External"/><Relationship Id="rId7" Type="http://schemas.openxmlformats.org/officeDocument/2006/relationships/slide" Target="slide4.xml"/><Relationship Id="rId2" Type="http://schemas.openxmlformats.org/officeDocument/2006/relationships/notesSlide" Target="../notesSlides/notesSlide2.xml"/><Relationship Id="rId1" Type="http://schemas.openxmlformats.org/officeDocument/2006/relationships/slideLayout" Target="../slideLayouts/slideLayout8.xml"/><Relationship Id="rId6" Type="http://schemas.openxmlformats.org/officeDocument/2006/relationships/slide" Target="slide3.xml"/><Relationship Id="rId5" Type="http://schemas.openxmlformats.org/officeDocument/2006/relationships/image" Target="../media/image9.png"/><Relationship Id="rId10" Type="http://schemas.openxmlformats.org/officeDocument/2006/relationships/slide" Target="slide9.xml"/><Relationship Id="rId4" Type="http://schemas.openxmlformats.org/officeDocument/2006/relationships/image" Target="../media/image8.png"/><Relationship Id="rId9" Type="http://schemas.openxmlformats.org/officeDocument/2006/relationships/slide" Target="slide8.xml"/></Relationships>
</file>

<file path=ppt/slides/_rels/slide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8.xml"/><Relationship Id="rId6" Type="http://schemas.openxmlformats.org/officeDocument/2006/relationships/slide" Target="slide9.xml"/><Relationship Id="rId5" Type="http://schemas.openxmlformats.org/officeDocument/2006/relationships/slide" Target="slide8.xml"/><Relationship Id="rId4" Type="http://schemas.openxmlformats.org/officeDocument/2006/relationships/slide" Target="slide7.xml"/></Relationships>
</file>

<file path=ppt/slides/_rels/slide9.xml.rels><?xml version="1.0" encoding="UTF-8" standalone="yes"?>
<Relationships xmlns="http://schemas.openxmlformats.org/package/2006/relationships"><Relationship Id="rId8" Type="http://schemas.openxmlformats.org/officeDocument/2006/relationships/slide" Target="slide9.xml"/><Relationship Id="rId3" Type="http://schemas.openxmlformats.org/officeDocument/2006/relationships/slide" Target="slide2.xml"/><Relationship Id="rId7" Type="http://schemas.openxmlformats.org/officeDocument/2006/relationships/slide" Target="slide8.xml"/><Relationship Id="rId2" Type="http://schemas.openxmlformats.org/officeDocument/2006/relationships/notesSlide" Target="../notesSlides/notesSlide3.xml"/><Relationship Id="rId1" Type="http://schemas.openxmlformats.org/officeDocument/2006/relationships/slideLayout" Target="../slideLayouts/slideLayout8.xml"/><Relationship Id="rId6" Type="http://schemas.openxmlformats.org/officeDocument/2006/relationships/slide" Target="slide7.xml"/><Relationship Id="rId5" Type="http://schemas.openxmlformats.org/officeDocument/2006/relationships/slide" Target="slide4.xml"/><Relationship Id="rId4" Type="http://schemas.openxmlformats.org/officeDocument/2006/relationships/slide" Target="slide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973A90D-572B-6460-9DC6-9E33939C5620}"/>
              </a:ext>
            </a:extLst>
          </p:cNvPr>
          <p:cNvSpPr txBox="1">
            <a:spLocks noGrp="1"/>
          </p:cNvSpPr>
          <p:nvPr>
            <p:ph type="title" idx="4294967295"/>
          </p:nvPr>
        </p:nvSpPr>
        <p:spPr>
          <a:xfrm>
            <a:off x="402956" y="1692117"/>
            <a:ext cx="6261316" cy="1107996"/>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3600" b="1" spc="0">
                <a:ln>
                  <a:noFill/>
                </a:ln>
                <a:gradFill>
                  <a:gsLst>
                    <a:gs pos="0">
                      <a:srgbClr val="0078D4"/>
                    </a:gs>
                    <a:gs pos="50000">
                      <a:srgbClr val="8661C5"/>
                    </a:gs>
                    <a:gs pos="99000">
                      <a:srgbClr val="C73ECC"/>
                    </a:gs>
                  </a:gsLst>
                  <a:lin ang="2700000" scaled="0"/>
                </a:gradFill>
                <a:latin typeface="Segoe Pro Display Semibold" panose="020B0502040504020203" pitchFamily="34" charset="0"/>
                <a:cs typeface="Segoe Sans Display" pitchFamily="2" charset="0"/>
              </a:rPr>
              <a:t>Recommended Prompts for</a:t>
            </a:r>
            <a:br>
              <a:rPr lang="en-US" sz="3600" b="1" spc="0">
                <a:ln>
                  <a:noFill/>
                </a:ln>
                <a:gradFill>
                  <a:gsLst>
                    <a:gs pos="0">
                      <a:srgbClr val="0078D4"/>
                    </a:gs>
                    <a:gs pos="50000">
                      <a:srgbClr val="8661C5"/>
                    </a:gs>
                    <a:gs pos="99000">
                      <a:srgbClr val="C73ECC"/>
                    </a:gs>
                  </a:gsLst>
                  <a:lin ang="2700000" scaled="0"/>
                </a:gradFill>
                <a:latin typeface="Segoe Pro Display Semibold" panose="020B0502040504020203" pitchFamily="34" charset="0"/>
                <a:cs typeface="Segoe Sans Display" pitchFamily="2" charset="0"/>
              </a:rPr>
            </a:br>
            <a:r>
              <a:rPr lang="en-US" sz="3600" b="1" spc="0">
                <a:ln>
                  <a:noFill/>
                </a:ln>
                <a:gradFill>
                  <a:gsLst>
                    <a:gs pos="0">
                      <a:srgbClr val="0078D4"/>
                    </a:gs>
                    <a:gs pos="50000">
                      <a:srgbClr val="8661C5"/>
                    </a:gs>
                    <a:gs pos="99000">
                      <a:srgbClr val="C73ECC"/>
                    </a:gs>
                  </a:gsLst>
                  <a:lin ang="2700000" scaled="0"/>
                </a:gradFill>
                <a:latin typeface="Segoe Pro Display Semibold" panose="020B0502040504020203" pitchFamily="34" charset="0"/>
                <a:cs typeface="Segoe Sans Display" pitchFamily="2" charset="0"/>
              </a:rPr>
              <a:t>Microsoft 365 Copilot</a:t>
            </a:r>
            <a:endParaRPr kumimoji="0" lang="en-US" sz="3600" b="1" i="0" u="none" strike="noStrike" kern="1200" cap="none" spc="0" normalizeH="0" baseline="0" noProof="0">
              <a:ln>
                <a:noFill/>
              </a:ln>
              <a:gradFill>
                <a:gsLst>
                  <a:gs pos="0">
                    <a:srgbClr val="0078D4"/>
                  </a:gs>
                  <a:gs pos="50000">
                    <a:srgbClr val="8661C5"/>
                  </a:gs>
                  <a:gs pos="99000">
                    <a:srgbClr val="C73ECC"/>
                  </a:gs>
                </a:gsLst>
                <a:lin ang="2700000" scaled="0"/>
              </a:gradFill>
              <a:effectLst/>
              <a:uLnTx/>
              <a:uFillTx/>
              <a:latin typeface="Segoe Pro Display Semibold" panose="020B0502040504020203" pitchFamily="34" charset="0"/>
              <a:ea typeface="+mn-ea"/>
              <a:cs typeface="Segoe Sans Display" pitchFamily="2" charset="0"/>
            </a:endParaRPr>
          </a:p>
        </p:txBody>
      </p:sp>
      <p:sp>
        <p:nvSpPr>
          <p:cNvPr id="6" name="TextBox 5">
            <a:extLst>
              <a:ext uri="{FF2B5EF4-FFF2-40B4-BE49-F238E27FC236}">
                <a16:creationId xmlns:a16="http://schemas.microsoft.com/office/drawing/2014/main" id="{15B55394-5056-A9B7-F06A-DDCDA7CDAF10}"/>
              </a:ext>
            </a:extLst>
          </p:cNvPr>
          <p:cNvSpPr txBox="1"/>
          <p:nvPr/>
        </p:nvSpPr>
        <p:spPr>
          <a:xfrm>
            <a:off x="402956" y="2953817"/>
            <a:ext cx="3794308" cy="307777"/>
          </a:xfrm>
          <a:prstGeom prst="rect">
            <a:avLst/>
          </a:prstGeom>
          <a:noFill/>
        </p:spPr>
        <p:txBody>
          <a:bodyPr wrap="none" lIns="0" tIns="0" rIns="0" bIns="0" rtlCol="0">
            <a:spAutoFit/>
          </a:bodyPr>
          <a:lstStyle/>
          <a:p>
            <a:pPr marL="0" marR="0" lvl="0" indent="0" algn="l" defTabSz="1018824"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091F2C"/>
                </a:solidFill>
                <a:effectLst/>
                <a:uLnTx/>
                <a:uFillTx/>
                <a:latin typeface="Segoe Sans Display Semibold"/>
                <a:ea typeface="+mn-ea"/>
                <a:cs typeface="+mn-cs"/>
              </a:rPr>
              <a:t>Discover what sets Copilot apart</a:t>
            </a:r>
          </a:p>
        </p:txBody>
      </p:sp>
      <p:sp>
        <p:nvSpPr>
          <p:cNvPr id="7" name="TextBox 6">
            <a:extLst>
              <a:ext uri="{FF2B5EF4-FFF2-40B4-BE49-F238E27FC236}">
                <a16:creationId xmlns:a16="http://schemas.microsoft.com/office/drawing/2014/main" id="{66B6B94D-5351-DE32-7560-F2610E90851A}"/>
              </a:ext>
            </a:extLst>
          </p:cNvPr>
          <p:cNvSpPr txBox="1"/>
          <p:nvPr/>
        </p:nvSpPr>
        <p:spPr>
          <a:xfrm>
            <a:off x="402956" y="3723077"/>
            <a:ext cx="1110882" cy="246221"/>
          </a:xfrm>
          <a:prstGeom prst="rect">
            <a:avLst/>
          </a:prstGeom>
          <a:noFill/>
        </p:spPr>
        <p:txBody>
          <a:bodyPr wrap="none" lIns="0" tIns="0" rIns="0" bIns="0" rtlCol="0">
            <a:spAutoFit/>
          </a:bodyPr>
          <a:lstStyle/>
          <a:p>
            <a:pPr marL="0" marR="0" lvl="0" indent="0" algn="l" defTabSz="1018824"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091F2C"/>
                </a:solidFill>
                <a:effectLst/>
                <a:uLnTx/>
                <a:uFillTx/>
                <a:latin typeface="Segoe Pro Display" panose="020B0502040504020203" pitchFamily="34" charset="0"/>
                <a:ea typeface="+mn-ea"/>
                <a:cs typeface="+mn-cs"/>
              </a:rPr>
              <a:t>August 2025</a:t>
            </a:r>
          </a:p>
        </p:txBody>
      </p:sp>
    </p:spTree>
    <p:extLst>
      <p:ext uri="{BB962C8B-B14F-4D97-AF65-F5344CB8AC3E}">
        <p14:creationId xmlns:p14="http://schemas.microsoft.com/office/powerpoint/2010/main" val="15689706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3A67D9-88EC-D072-6219-464FDF50CB5F}"/>
            </a:ext>
          </a:extLst>
        </p:cNvPr>
        <p:cNvGrpSpPr/>
        <p:nvPr/>
      </p:nvGrpSpPr>
      <p:grpSpPr>
        <a:xfrm>
          <a:off x="0" y="0"/>
          <a:ext cx="0" cy="0"/>
          <a:chOff x="0" y="0"/>
          <a:chExt cx="0" cy="0"/>
        </a:xfrm>
      </p:grpSpPr>
      <p:sp>
        <p:nvSpPr>
          <p:cNvPr id="26" name="Rounded Rectangle 25">
            <a:extLst>
              <a:ext uri="{FF2B5EF4-FFF2-40B4-BE49-F238E27FC236}">
                <a16:creationId xmlns:a16="http://schemas.microsoft.com/office/drawing/2014/main" id="{5B6F7263-A80E-C5B9-2827-67798CC5353D}"/>
              </a:ext>
              <a:ext uri="{C183D7F6-B498-43B3-948B-1728B52AA6E4}">
                <adec:decorative xmlns:adec="http://schemas.microsoft.com/office/drawing/2017/decorative" val="1"/>
              </a:ext>
            </a:extLst>
          </p:cNvPr>
          <p:cNvSpPr/>
          <p:nvPr/>
        </p:nvSpPr>
        <p:spPr>
          <a:xfrm>
            <a:off x="368436" y="4034587"/>
            <a:ext cx="7035528" cy="4022019"/>
          </a:xfrm>
          <a:prstGeom prst="roundRect">
            <a:avLst>
              <a:gd name="adj" fmla="val 2825"/>
            </a:avLst>
          </a:prstGeom>
          <a:solidFill>
            <a:srgbClr val="D7D2CB">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7B3E3E96-D208-35FE-AAED-BDC177F697B2}"/>
              </a:ext>
            </a:extLst>
          </p:cNvPr>
          <p:cNvSpPr txBox="1">
            <a:spLocks noGrp="1"/>
          </p:cNvSpPr>
          <p:nvPr>
            <p:ph type="title" idx="4294967295"/>
          </p:nvPr>
        </p:nvSpPr>
        <p:spPr>
          <a:xfrm>
            <a:off x="457201" y="1042416"/>
            <a:ext cx="6780847" cy="273216"/>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1018824" rtl="0" eaLnBrk="1" fontAlgn="auto" latinLnBrk="0" hangingPunct="1">
              <a:lnSpc>
                <a:spcPct val="120000"/>
              </a:lnSpc>
              <a:spcBef>
                <a:spcPts val="0"/>
              </a:spcBef>
              <a:spcAft>
                <a:spcPts val="0"/>
              </a:spcAft>
              <a:buClrTx/>
              <a:buSzTx/>
              <a:buFontTx/>
              <a:buNone/>
              <a:tabLst/>
              <a:defRPr/>
            </a:pPr>
            <a:r>
              <a:rPr kumimoji="0" lang="en-US" sz="1600" b="1" i="0" u="none" strike="noStrike" kern="1200" cap="none" spc="0" normalizeH="0" baseline="0" noProof="0">
                <a:ln>
                  <a:noFill/>
                </a:ln>
                <a:solidFill>
                  <a:schemeClr val="tx1"/>
                </a:solidFill>
                <a:effectLst/>
                <a:uLnTx/>
                <a:uFillTx/>
                <a:latin typeface="Segoe Pro Display Semibold" panose="020B0502040504020203" pitchFamily="34" charset="0"/>
                <a:ea typeface="+mn-ea"/>
                <a:cs typeface="+mn-cs"/>
              </a:rPr>
              <a:t>Tips for reasoning over longer documents</a:t>
            </a:r>
            <a:endParaRPr kumimoji="0" lang="en-US" sz="1000" b="0" i="0" u="none" strike="noStrike" kern="1200" cap="none" spc="0" normalizeH="0" baseline="0" noProof="0">
              <a:ln>
                <a:noFill/>
              </a:ln>
              <a:solidFill>
                <a:schemeClr val="tx1"/>
              </a:solidFill>
              <a:effectLst/>
              <a:uLnTx/>
              <a:uFillTx/>
              <a:latin typeface="Segoe Pro Display" panose="020B0502040504020203" pitchFamily="34" charset="0"/>
              <a:ea typeface="+mn-ea"/>
              <a:cs typeface="+mn-cs"/>
            </a:endParaRPr>
          </a:p>
        </p:txBody>
      </p:sp>
      <p:sp>
        <p:nvSpPr>
          <p:cNvPr id="2" name="TextBox 1">
            <a:extLst>
              <a:ext uri="{FF2B5EF4-FFF2-40B4-BE49-F238E27FC236}">
                <a16:creationId xmlns:a16="http://schemas.microsoft.com/office/drawing/2014/main" id="{DA99AEFC-F1CA-1333-4B77-77CEC797CA8D}"/>
              </a:ext>
            </a:extLst>
          </p:cNvPr>
          <p:cNvSpPr txBox="1"/>
          <p:nvPr/>
        </p:nvSpPr>
        <p:spPr>
          <a:xfrm>
            <a:off x="457201" y="1479404"/>
            <a:ext cx="6780847" cy="2363917"/>
          </a:xfrm>
          <a:prstGeom prst="rect">
            <a:avLst/>
          </a:prstGeom>
          <a:noFill/>
        </p:spPr>
        <p:txBody>
          <a:bodyPr wrap="square" lIns="0" tIns="0" rIns="0" bIns="0" rtlCol="0">
            <a:spAutoFit/>
          </a:bodyPr>
          <a:lstStyle/>
          <a:p>
            <a:pPr>
              <a:lnSpc>
                <a:spcPct val="110000"/>
              </a:lnSpc>
            </a:pPr>
            <a:r>
              <a:rPr lang="en-US" sz="1200"/>
              <a:t>When using Copilot, think of it as having a conversation with a colleague. You wouldn't discuss a whole encyclopedia at once, right? Similarly, keep your document references concise and to the point for the best experience with Copilot.</a:t>
            </a:r>
          </a:p>
          <a:p>
            <a:pPr>
              <a:lnSpc>
                <a:spcPct val="110000"/>
              </a:lnSpc>
              <a:spcBef>
                <a:spcPts val="850"/>
              </a:spcBef>
            </a:pPr>
            <a:r>
              <a:rPr lang="en-US" sz="1200"/>
              <a:t>Here are some ways that you can use longer documents with Copilot: </a:t>
            </a:r>
          </a:p>
          <a:p>
            <a:pPr marL="228600" lvl="0" indent="-228600">
              <a:lnSpc>
                <a:spcPct val="110000"/>
              </a:lnSpc>
              <a:spcBef>
                <a:spcPts val="850"/>
              </a:spcBef>
              <a:buFont typeface="Arial" panose="020B0604020202020204" pitchFamily="34" charset="0"/>
              <a:buChar char="•"/>
            </a:pPr>
            <a:r>
              <a:rPr lang="en-US" sz="1200" b="1"/>
              <a:t>Break it down</a:t>
            </a:r>
            <a:r>
              <a:rPr lang="en-US" sz="1200"/>
              <a:t>: If you have a long document, consider splitting it into smaller documents and providing them to Copilot separately. This way, Copilot can handle each part effectively.</a:t>
            </a:r>
          </a:p>
          <a:p>
            <a:pPr marL="228600" lvl="0" indent="-228600">
              <a:lnSpc>
                <a:spcPct val="110000"/>
              </a:lnSpc>
              <a:spcBef>
                <a:spcPts val="850"/>
              </a:spcBef>
              <a:buFont typeface="Arial" panose="020B0604020202020204" pitchFamily="34" charset="0"/>
              <a:buChar char="•"/>
            </a:pPr>
            <a:r>
              <a:rPr lang="en-US" sz="1200" b="1"/>
              <a:t>Summarize in parts</a:t>
            </a:r>
            <a:r>
              <a:rPr lang="en-US" sz="1200"/>
              <a:t>: For long reports or manuscripts, you can try summarizing them in chunks with Copilot. Today you can do that by copying/pasting chunks into separate documents and summarizing sections separately. This helps Copilot to give you more precise and relevant responses.</a:t>
            </a:r>
          </a:p>
        </p:txBody>
      </p:sp>
      <p:sp>
        <p:nvSpPr>
          <p:cNvPr id="13" name="TextBox 12">
            <a:extLst>
              <a:ext uri="{FF2B5EF4-FFF2-40B4-BE49-F238E27FC236}">
                <a16:creationId xmlns:a16="http://schemas.microsoft.com/office/drawing/2014/main" id="{23407267-8124-3A7F-A9EF-29A518561B0F}"/>
              </a:ext>
            </a:extLst>
          </p:cNvPr>
          <p:cNvSpPr txBox="1"/>
          <p:nvPr/>
        </p:nvSpPr>
        <p:spPr>
          <a:xfrm>
            <a:off x="630195" y="4274749"/>
            <a:ext cx="3434729" cy="3230308"/>
          </a:xfrm>
          <a:prstGeom prst="rect">
            <a:avLst/>
          </a:prstGeom>
          <a:noFill/>
        </p:spPr>
        <p:txBody>
          <a:bodyPr wrap="square" lIns="0" tIns="0" rIns="0" bIns="0" rtlCol="0">
            <a:spAutoFit/>
          </a:bodyPr>
          <a:lstStyle/>
          <a:p>
            <a:pPr>
              <a:lnSpc>
                <a:spcPct val="120000"/>
              </a:lnSpc>
            </a:pPr>
            <a:r>
              <a:rPr lang="en-US" sz="1600" b="1">
                <a:latin typeface="+mj-lt"/>
                <a:cs typeface="Segoe Sans Display" pitchFamily="2" charset="0"/>
              </a:rPr>
              <a:t>Discover and share Copilot prompts</a:t>
            </a:r>
          </a:p>
          <a:p>
            <a:pPr>
              <a:lnSpc>
                <a:spcPct val="110000"/>
              </a:lnSpc>
            </a:pPr>
            <a:endParaRPr lang="en-US" sz="1200">
              <a:latin typeface="Segoe Sans Display" pitchFamily="2" charset="0"/>
              <a:cs typeface="Segoe Sans Display" pitchFamily="2" charset="0"/>
            </a:endParaRPr>
          </a:p>
          <a:p>
            <a:pPr>
              <a:lnSpc>
                <a:spcPct val="110000"/>
              </a:lnSpc>
              <a:spcAft>
                <a:spcPts val="600"/>
              </a:spcAft>
            </a:pPr>
            <a:r>
              <a:rPr lang="en-US" sz="1200" b="1" u="sng">
                <a:solidFill>
                  <a:srgbClr val="0078D4"/>
                </a:solidFill>
                <a:latin typeface="Segoe Sans Display" pitchFamily="2" charset="0"/>
                <a:cs typeface="Segoe Sans Display" pitchFamily="2" charset="0"/>
                <a:hlinkClick r:id="rId2">
                  <a:extLst>
                    <a:ext uri="{A12FA001-AC4F-418D-AE19-62706E023703}">
                      <ahyp:hlinkClr xmlns:ahyp="http://schemas.microsoft.com/office/drawing/2018/hyperlinkcolor" val="tx"/>
                    </a:ext>
                  </a:extLst>
                </a:hlinkClick>
              </a:rPr>
              <a:t>Copilot Prompt Gallery</a:t>
            </a:r>
            <a:r>
              <a:rPr lang="en-US" sz="1200">
                <a:solidFill>
                  <a:srgbClr val="0078D4"/>
                </a:solidFill>
                <a:latin typeface="Segoe Sans Display" pitchFamily="2" charset="0"/>
                <a:cs typeface="Segoe Sans Display" pitchFamily="2" charset="0"/>
              </a:rPr>
              <a:t> </a:t>
            </a:r>
            <a:r>
              <a:rPr lang="en-US" sz="1200">
                <a:latin typeface="Segoe Sans Display" pitchFamily="2" charset="0"/>
                <a:cs typeface="Segoe Sans Display" pitchFamily="2" charset="0"/>
              </a:rPr>
              <a:t>helps you find prompting inspiration so you can take greater advantage of Copilot in your daily work.</a:t>
            </a:r>
          </a:p>
          <a:p>
            <a:pPr marL="171450" lvl="0" indent="-171450">
              <a:lnSpc>
                <a:spcPct val="110000"/>
              </a:lnSpc>
              <a:spcAft>
                <a:spcPts val="600"/>
              </a:spcAft>
              <a:buFont typeface="Arial" panose="020B0604020202020204" pitchFamily="34" charset="0"/>
              <a:buChar char="•"/>
            </a:pPr>
            <a:r>
              <a:rPr lang="en-US" sz="1200">
                <a:latin typeface="Segoe Sans Display" pitchFamily="2" charset="0"/>
                <a:cs typeface="Segoe Sans Display" pitchFamily="2" charset="0"/>
              </a:rPr>
              <a:t>Explore the curated selection of Copilot prompts</a:t>
            </a:r>
          </a:p>
          <a:p>
            <a:pPr marL="171450" lvl="0" indent="-171450">
              <a:lnSpc>
                <a:spcPct val="110000"/>
              </a:lnSpc>
              <a:spcAft>
                <a:spcPts val="600"/>
              </a:spcAft>
              <a:buFont typeface="Arial" panose="020B0604020202020204" pitchFamily="34" charset="0"/>
              <a:buChar char="•"/>
            </a:pPr>
            <a:r>
              <a:rPr lang="en-US" sz="1200">
                <a:latin typeface="Segoe Sans Display" pitchFamily="2" charset="0"/>
                <a:cs typeface="Segoe Sans Display" pitchFamily="2" charset="0"/>
              </a:rPr>
              <a:t>Save your favorite prompts</a:t>
            </a:r>
          </a:p>
          <a:p>
            <a:pPr marL="171450" lvl="0" indent="-171450">
              <a:lnSpc>
                <a:spcPct val="110000"/>
              </a:lnSpc>
              <a:spcAft>
                <a:spcPts val="600"/>
              </a:spcAft>
              <a:buFont typeface="Arial" panose="020B0604020202020204" pitchFamily="34" charset="0"/>
              <a:buChar char="•"/>
            </a:pPr>
            <a:r>
              <a:rPr lang="en-US" sz="1200">
                <a:latin typeface="Segoe Sans Display" pitchFamily="2" charset="0"/>
                <a:cs typeface="Segoe Sans Display" pitchFamily="2" charset="0"/>
              </a:rPr>
              <a:t>Share your favorite prompts with colleagues</a:t>
            </a:r>
          </a:p>
          <a:p>
            <a:pPr marL="171450" lvl="0" indent="-171450">
              <a:lnSpc>
                <a:spcPct val="110000"/>
              </a:lnSpc>
              <a:buFont typeface="Arial" panose="020B0604020202020204" pitchFamily="34" charset="0"/>
              <a:buChar char="•"/>
            </a:pPr>
            <a:r>
              <a:rPr lang="en-US" sz="1200">
                <a:latin typeface="Segoe Sans Display" pitchFamily="2" charset="0"/>
                <a:cs typeface="Segoe Sans Display" pitchFamily="2" charset="0"/>
              </a:rPr>
              <a:t>Find prompting inspiration from others</a:t>
            </a:r>
          </a:p>
          <a:p>
            <a:pPr marL="171450" lvl="0" indent="-171450">
              <a:lnSpc>
                <a:spcPct val="110000"/>
              </a:lnSpc>
              <a:buFont typeface="Arial" panose="020B0604020202020204" pitchFamily="34" charset="0"/>
              <a:buChar char="•"/>
            </a:pPr>
            <a:endParaRPr lang="en-US" sz="1200">
              <a:latin typeface="Segoe Sans Display" pitchFamily="2" charset="0"/>
              <a:cs typeface="Segoe Sans Display" pitchFamily="2" charset="0"/>
            </a:endParaRPr>
          </a:p>
          <a:p>
            <a:pPr lvl="0">
              <a:lnSpc>
                <a:spcPct val="110000"/>
              </a:lnSpc>
            </a:pPr>
            <a:r>
              <a:rPr lang="en-US" sz="1200">
                <a:latin typeface="Segoe Sans Display" pitchFamily="2" charset="0"/>
                <a:cs typeface="Segoe Sans Display" pitchFamily="2" charset="0"/>
              </a:rPr>
              <a:t>Access the Prompt Gallery in Copilot Chat by selecting the box with star icon next to the prompt box. Here, you’ll see suggested Copilot prompts and your saved prompts.</a:t>
            </a:r>
          </a:p>
        </p:txBody>
      </p:sp>
      <p:pic>
        <p:nvPicPr>
          <p:cNvPr id="12" name="Picture 11" descr="Screenshot of the Copilot Prompt Gallery">
            <a:extLst>
              <a:ext uri="{FF2B5EF4-FFF2-40B4-BE49-F238E27FC236}">
                <a16:creationId xmlns:a16="http://schemas.microsoft.com/office/drawing/2014/main" id="{C11D76AB-8D49-D2F0-A2C8-3F00991482B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41969" y="4391202"/>
            <a:ext cx="2651760" cy="2171074"/>
          </a:xfrm>
          <a:prstGeom prst="roundRect">
            <a:avLst>
              <a:gd name="adj" fmla="val 2030"/>
            </a:avLst>
          </a:prstGeom>
          <a:solidFill>
            <a:srgbClr val="FFFFFF"/>
          </a:solidFill>
          <a:ln w="12700">
            <a:gradFill>
              <a:gsLst>
                <a:gs pos="0">
                  <a:srgbClr val="2DB4FF"/>
                </a:gs>
                <a:gs pos="100000">
                  <a:srgbClr val="D660FF"/>
                </a:gs>
              </a:gsLst>
              <a:lin ang="5400000" scaled="1"/>
            </a:gradFill>
          </a:ln>
        </p:spPr>
      </p:pic>
      <p:sp>
        <p:nvSpPr>
          <p:cNvPr id="16" name="Rectangle: Rounded Corners 9">
            <a:hlinkClick r:id="rId4" action="ppaction://hlinksldjump"/>
            <a:extLst>
              <a:ext uri="{FF2B5EF4-FFF2-40B4-BE49-F238E27FC236}">
                <a16:creationId xmlns:a16="http://schemas.microsoft.com/office/drawing/2014/main" id="{13F3648E-98A1-96B3-C1CE-7E9A56E76712}"/>
              </a:ext>
              <a:ext uri="{C183D7F6-B498-43B3-948B-1728B52AA6E4}">
                <adec:decorative xmlns:adec="http://schemas.microsoft.com/office/drawing/2017/decorative" val="1"/>
              </a:ext>
            </a:extLst>
          </p:cNvPr>
          <p:cNvSpPr>
            <a:spLocks noChangeArrowheads="1"/>
          </p:cNvSpPr>
          <p:nvPr/>
        </p:nvSpPr>
        <p:spPr bwMode="auto">
          <a:xfrm>
            <a:off x="368436" y="300812"/>
            <a:ext cx="1096691" cy="445089"/>
          </a:xfrm>
          <a:prstGeom prst="roundRect">
            <a:avLst>
              <a:gd name="adj" fmla="val 50000"/>
            </a:avLst>
          </a:prstGeom>
          <a:solidFill>
            <a:srgbClr val="F5E4F6"/>
          </a:solidFill>
          <a:ln w="25400">
            <a:solidFill>
              <a:srgbClr val="FFFCF9"/>
            </a:solidFill>
            <a:miter lim="800000"/>
            <a:headEnd/>
            <a:tailEnd/>
          </a:ln>
        </p:spPr>
        <p:txBody>
          <a:bodyPr vert="horz" wrap="square" lIns="91440" tIns="45720" rIns="91440" bIns="45720" numCol="1" anchor="ctr" anchorCtr="0" compatLnSpc="1">
            <a:prstTxWarp prst="textNoShape">
              <a:avLst/>
            </a:prstTxWarp>
          </a:bodyPr>
          <a:lstStyle/>
          <a:p>
            <a:pPr algn="ctr"/>
            <a:r>
              <a:rPr lang="en-US" sz="1000">
                <a:solidFill>
                  <a:srgbClr val="944897"/>
                </a:solidFill>
                <a:latin typeface="+mj-lt"/>
              </a:rPr>
              <a:t>Table of contents</a:t>
            </a:r>
          </a:p>
        </p:txBody>
      </p:sp>
      <p:sp>
        <p:nvSpPr>
          <p:cNvPr id="17" name="Rectangle: Rounded Corners 9">
            <a:hlinkClick r:id="rId5" action="ppaction://hlinksldjump"/>
            <a:extLst>
              <a:ext uri="{FF2B5EF4-FFF2-40B4-BE49-F238E27FC236}">
                <a16:creationId xmlns:a16="http://schemas.microsoft.com/office/drawing/2014/main" id="{8265FE4B-7CE3-07C4-30A7-7CFE003881E1}"/>
              </a:ext>
              <a:ext uri="{C183D7F6-B498-43B3-948B-1728B52AA6E4}">
                <adec:decorative xmlns:adec="http://schemas.microsoft.com/office/drawing/2017/decorative" val="1"/>
              </a:ext>
            </a:extLst>
          </p:cNvPr>
          <p:cNvSpPr>
            <a:spLocks noChangeArrowheads="1"/>
          </p:cNvSpPr>
          <p:nvPr/>
        </p:nvSpPr>
        <p:spPr bwMode="auto">
          <a:xfrm>
            <a:off x="1556205" y="300812"/>
            <a:ext cx="1096691" cy="445089"/>
          </a:xfrm>
          <a:prstGeom prst="roundRect">
            <a:avLst>
              <a:gd name="adj" fmla="val 50000"/>
            </a:avLst>
          </a:prstGeom>
          <a:solidFill>
            <a:srgbClr val="F5E4F6"/>
          </a:solidFill>
          <a:ln w="25400">
            <a:solidFill>
              <a:srgbClr val="FFFCF9"/>
            </a:solidFill>
            <a:miter lim="800000"/>
            <a:headEnd/>
            <a:tailEnd/>
          </a:ln>
        </p:spPr>
        <p:txBody>
          <a:bodyPr vert="horz" wrap="square" lIns="91440" tIns="45720" rIns="91440" bIns="45720" numCol="1" anchor="ctr" anchorCtr="0" compatLnSpc="1">
            <a:prstTxWarp prst="textNoShape">
              <a:avLst/>
            </a:prstTxWarp>
          </a:bodyPr>
          <a:lstStyle/>
          <a:p>
            <a:pPr algn="ctr"/>
            <a:r>
              <a:rPr lang="en-US" sz="1000">
                <a:solidFill>
                  <a:srgbClr val="944897"/>
                </a:solidFill>
                <a:latin typeface="+mj-lt"/>
              </a:rPr>
              <a:t>Getting started</a:t>
            </a:r>
          </a:p>
        </p:txBody>
      </p:sp>
      <p:sp>
        <p:nvSpPr>
          <p:cNvPr id="18" name="Rectangle: Rounded Corners 9">
            <a:hlinkClick r:id="rId6" action="ppaction://hlinksldjump"/>
            <a:extLst>
              <a:ext uri="{FF2B5EF4-FFF2-40B4-BE49-F238E27FC236}">
                <a16:creationId xmlns:a16="http://schemas.microsoft.com/office/drawing/2014/main" id="{47894B92-6E0E-9880-07D8-88ECF62C6E56}"/>
              </a:ext>
              <a:ext uri="{C183D7F6-B498-43B3-948B-1728B52AA6E4}">
                <adec:decorative xmlns:adec="http://schemas.microsoft.com/office/drawing/2017/decorative" val="1"/>
              </a:ext>
            </a:extLst>
          </p:cNvPr>
          <p:cNvSpPr>
            <a:spLocks noChangeArrowheads="1"/>
          </p:cNvSpPr>
          <p:nvPr/>
        </p:nvSpPr>
        <p:spPr bwMode="auto">
          <a:xfrm>
            <a:off x="2743973" y="300812"/>
            <a:ext cx="1096691" cy="445089"/>
          </a:xfrm>
          <a:prstGeom prst="roundRect">
            <a:avLst>
              <a:gd name="adj" fmla="val 50000"/>
            </a:avLst>
          </a:prstGeom>
          <a:solidFill>
            <a:srgbClr val="F5E4F6"/>
          </a:solidFill>
          <a:ln w="25400">
            <a:solidFill>
              <a:srgbClr val="FFFCF9"/>
            </a:solidFill>
            <a:miter lim="800000"/>
            <a:headEnd/>
            <a:tailEnd/>
          </a:ln>
        </p:spPr>
        <p:txBody>
          <a:bodyPr vert="horz" wrap="square" lIns="0" tIns="45720" rIns="0" bIns="45720" numCol="1" anchor="ctr" anchorCtr="0" compatLnSpc="1">
            <a:prstTxWarp prst="textNoShape">
              <a:avLst/>
            </a:prstTxWarp>
          </a:bodyPr>
          <a:lstStyle/>
          <a:p>
            <a:pPr algn="ctr"/>
            <a:r>
              <a:rPr lang="en-US" sz="1000">
                <a:solidFill>
                  <a:srgbClr val="944897"/>
                </a:solidFill>
                <a:latin typeface="+mj-lt"/>
              </a:rPr>
              <a:t>Microsoft 365 Copilot</a:t>
            </a:r>
          </a:p>
        </p:txBody>
      </p:sp>
      <p:sp>
        <p:nvSpPr>
          <p:cNvPr id="19" name="Rectangle: Rounded Corners 9">
            <a:hlinkClick r:id="rId7" action="ppaction://hlinksldjump"/>
            <a:extLst>
              <a:ext uri="{FF2B5EF4-FFF2-40B4-BE49-F238E27FC236}">
                <a16:creationId xmlns:a16="http://schemas.microsoft.com/office/drawing/2014/main" id="{6C411681-C737-6CCF-FF13-08D38738DB6B}"/>
              </a:ext>
              <a:ext uri="{C183D7F6-B498-43B3-948B-1728B52AA6E4}">
                <adec:decorative xmlns:adec="http://schemas.microsoft.com/office/drawing/2017/decorative" val="1"/>
              </a:ext>
            </a:extLst>
          </p:cNvPr>
          <p:cNvSpPr>
            <a:spLocks noChangeArrowheads="1"/>
          </p:cNvSpPr>
          <p:nvPr/>
        </p:nvSpPr>
        <p:spPr bwMode="auto">
          <a:xfrm>
            <a:off x="3931737" y="300812"/>
            <a:ext cx="1096691" cy="445089"/>
          </a:xfrm>
          <a:prstGeom prst="roundRect">
            <a:avLst>
              <a:gd name="adj" fmla="val 50000"/>
            </a:avLst>
          </a:prstGeom>
          <a:solidFill>
            <a:srgbClr val="F5E4F6"/>
          </a:solidFill>
          <a:ln w="25400">
            <a:solidFill>
              <a:srgbClr val="FFFCF9"/>
            </a:solidFill>
            <a:miter lim="800000"/>
            <a:headEnd/>
            <a:tailEnd/>
          </a:ln>
        </p:spPr>
        <p:txBody>
          <a:bodyPr vert="horz" wrap="square" lIns="91440" tIns="45720" rIns="91440" bIns="45720" numCol="1" anchor="ctr" anchorCtr="0" compatLnSpc="1">
            <a:prstTxWarp prst="textNoShape">
              <a:avLst/>
            </a:prstTxWarp>
          </a:bodyPr>
          <a:lstStyle/>
          <a:p>
            <a:pPr algn="ctr"/>
            <a:r>
              <a:rPr lang="en-US" sz="1000">
                <a:solidFill>
                  <a:srgbClr val="944897"/>
                </a:solidFill>
                <a:latin typeface="+mj-lt"/>
              </a:rPr>
              <a:t>Copilot</a:t>
            </a:r>
            <a:br>
              <a:rPr lang="en-US" sz="1000">
                <a:solidFill>
                  <a:srgbClr val="944897"/>
                </a:solidFill>
                <a:latin typeface="+mj-lt"/>
              </a:rPr>
            </a:br>
            <a:r>
              <a:rPr lang="en-US" sz="1000">
                <a:solidFill>
                  <a:srgbClr val="944897"/>
                </a:solidFill>
                <a:latin typeface="+mj-lt"/>
              </a:rPr>
              <a:t>Chat</a:t>
            </a:r>
          </a:p>
        </p:txBody>
      </p:sp>
      <p:sp>
        <p:nvSpPr>
          <p:cNvPr id="20" name="Rectangle: Rounded Corners 9">
            <a:hlinkClick r:id="rId8" action="ppaction://hlinksldjump"/>
            <a:extLst>
              <a:ext uri="{FF2B5EF4-FFF2-40B4-BE49-F238E27FC236}">
                <a16:creationId xmlns:a16="http://schemas.microsoft.com/office/drawing/2014/main" id="{F7595683-222A-C602-7E4A-60B7A2EE1FDA}"/>
              </a:ext>
              <a:ext uri="{C183D7F6-B498-43B3-948B-1728B52AA6E4}">
                <adec:decorative xmlns:adec="http://schemas.microsoft.com/office/drawing/2017/decorative" val="1"/>
              </a:ext>
            </a:extLst>
          </p:cNvPr>
          <p:cNvSpPr>
            <a:spLocks noChangeArrowheads="1"/>
          </p:cNvSpPr>
          <p:nvPr/>
        </p:nvSpPr>
        <p:spPr bwMode="auto">
          <a:xfrm>
            <a:off x="5119504" y="300812"/>
            <a:ext cx="1096691" cy="445089"/>
          </a:xfrm>
          <a:prstGeom prst="roundRect">
            <a:avLst>
              <a:gd name="adj" fmla="val 50000"/>
            </a:avLst>
          </a:prstGeom>
          <a:solidFill>
            <a:srgbClr val="F5E4F6"/>
          </a:solidFill>
          <a:ln w="25400">
            <a:solidFill>
              <a:srgbClr val="FFFCF9"/>
            </a:solidFill>
            <a:miter lim="800000"/>
            <a:headEnd/>
            <a:tailEnd/>
          </a:ln>
        </p:spPr>
        <p:txBody>
          <a:bodyPr vert="horz" wrap="square" lIns="91440" tIns="45720" rIns="91440" bIns="45720" numCol="1" anchor="ctr" anchorCtr="0" compatLnSpc="1">
            <a:prstTxWarp prst="textNoShape">
              <a:avLst/>
            </a:prstTxWarp>
          </a:bodyPr>
          <a:lstStyle/>
          <a:p>
            <a:pPr algn="ctr"/>
            <a:r>
              <a:rPr lang="en-US" sz="1000">
                <a:solidFill>
                  <a:srgbClr val="944897"/>
                </a:solidFill>
                <a:latin typeface="+mj-lt"/>
              </a:rPr>
              <a:t>Evaluation rubric</a:t>
            </a:r>
          </a:p>
        </p:txBody>
      </p:sp>
      <p:sp>
        <p:nvSpPr>
          <p:cNvPr id="21" name="Rectangle: Rounded Corners 9">
            <a:hlinkClick r:id="rId9" action="ppaction://hlinksldjump"/>
            <a:extLst>
              <a:ext uri="{FF2B5EF4-FFF2-40B4-BE49-F238E27FC236}">
                <a16:creationId xmlns:a16="http://schemas.microsoft.com/office/drawing/2014/main" id="{070C4113-727A-4B75-E48C-F5DDA1F52BC9}"/>
              </a:ext>
              <a:ext uri="{C183D7F6-B498-43B3-948B-1728B52AA6E4}">
                <adec:decorative xmlns:adec="http://schemas.microsoft.com/office/drawing/2017/decorative" val="1"/>
              </a:ext>
            </a:extLst>
          </p:cNvPr>
          <p:cNvSpPr>
            <a:spLocks noChangeArrowheads="1"/>
          </p:cNvSpPr>
          <p:nvPr/>
        </p:nvSpPr>
        <p:spPr bwMode="auto">
          <a:xfrm>
            <a:off x="6307273" y="300812"/>
            <a:ext cx="1096691" cy="445089"/>
          </a:xfrm>
          <a:prstGeom prst="roundRect">
            <a:avLst>
              <a:gd name="adj" fmla="val 50000"/>
            </a:avLst>
          </a:prstGeom>
          <a:gradFill>
            <a:gsLst>
              <a:gs pos="0">
                <a:srgbClr val="0078D4"/>
              </a:gs>
              <a:gs pos="100000">
                <a:srgbClr val="8661C5"/>
              </a:gs>
            </a:gsLst>
            <a:lin ang="2700000" scaled="0"/>
          </a:gradFill>
          <a:ln w="25400">
            <a:solidFill>
              <a:srgbClr val="FFFCF9"/>
            </a:solidFill>
            <a:miter lim="800000"/>
            <a:headEnd/>
            <a:tailEnd/>
          </a:ln>
        </p:spPr>
        <p:txBody>
          <a:bodyPr vert="horz" wrap="square" lIns="91440" tIns="45720" rIns="91440" bIns="45720" numCol="1" anchor="ctr" anchorCtr="0" compatLnSpc="1">
            <a:prstTxWarp prst="textNoShape">
              <a:avLst/>
            </a:prstTxWarp>
          </a:bodyPr>
          <a:lstStyle/>
          <a:p>
            <a:pPr algn="ctr"/>
            <a:r>
              <a:rPr lang="en-US" sz="1000">
                <a:solidFill>
                  <a:srgbClr val="FFFFFF"/>
                </a:solidFill>
                <a:latin typeface="+mj-lt"/>
              </a:rPr>
              <a:t>Prompt guidance</a:t>
            </a:r>
          </a:p>
        </p:txBody>
      </p:sp>
      <p:sp>
        <p:nvSpPr>
          <p:cNvPr id="4" name="Slide Number Placeholder 5">
            <a:extLst>
              <a:ext uri="{FF2B5EF4-FFF2-40B4-BE49-F238E27FC236}">
                <a16:creationId xmlns:a16="http://schemas.microsoft.com/office/drawing/2014/main" id="{564EE48F-094B-412A-FDD9-1429303F1E75}"/>
              </a:ext>
            </a:extLst>
          </p:cNvPr>
          <p:cNvSpPr>
            <a:spLocks noGrp="1"/>
          </p:cNvSpPr>
          <p:nvPr>
            <p:ph type="sldNum" sz="quarter" idx="12"/>
          </p:nvPr>
        </p:nvSpPr>
        <p:spPr>
          <a:xfrm>
            <a:off x="5489258" y="9322649"/>
            <a:ext cx="1748790" cy="535517"/>
          </a:xfrm>
        </p:spPr>
        <p:txBody>
          <a:bodyPr/>
          <a:lstStyle/>
          <a:p>
            <a:fld id="{BF64B658-AF8F-7D4C-AC24-1E662CA57B6D}" type="slidenum">
              <a:rPr lang="en-US" smtClean="0"/>
              <a:t>10</a:t>
            </a:fld>
            <a:endParaRPr lang="en-US"/>
          </a:p>
        </p:txBody>
      </p:sp>
    </p:spTree>
    <p:extLst>
      <p:ext uri="{BB962C8B-B14F-4D97-AF65-F5344CB8AC3E}">
        <p14:creationId xmlns:p14="http://schemas.microsoft.com/office/powerpoint/2010/main" val="41723433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AE49BC6-B465-4C21-65D4-D031CE360422}"/>
              </a:ext>
            </a:extLst>
          </p:cNvPr>
          <p:cNvSpPr txBox="1">
            <a:spLocks noGrp="1"/>
          </p:cNvSpPr>
          <p:nvPr>
            <p:ph type="title" idx="4294967295"/>
          </p:nvPr>
        </p:nvSpPr>
        <p:spPr>
          <a:xfrm>
            <a:off x="457200" y="1088136"/>
            <a:ext cx="3145669" cy="492443"/>
          </a:xfrm>
          <a:prstGeom prst="rect">
            <a:avLst/>
          </a:prstGeom>
          <a:solidFill>
            <a:srgbClr val="FFFCF9"/>
          </a:solidFill>
          <a:ln>
            <a:noFill/>
            <a:prstDash/>
          </a:ln>
          <a:effectLst/>
        </p:spPr>
        <p:txBody>
          <a:bodyPr rot="0" spcFirstLastPara="0" vertOverflow="overflow" horzOverflow="overflow" vert="horz" wrap="none" lIns="0" tIns="0" rIns="0" bIns="0" numCol="1" spcCol="0" rtlCol="0" fromWordArt="0" anchor="t" anchorCtr="0" forceAA="0" compatLnSpc="1">
            <a:prstTxWarp prst="textNoShape">
              <a:avLst/>
            </a:prstTxWarp>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a:ln>
                  <a:noFill/>
                </a:ln>
                <a:gradFill>
                  <a:gsLst>
                    <a:gs pos="0">
                      <a:srgbClr val="0078D4"/>
                    </a:gs>
                    <a:gs pos="50000">
                      <a:srgbClr val="8661C5"/>
                    </a:gs>
                    <a:gs pos="99000">
                      <a:srgbClr val="C73ECC"/>
                    </a:gs>
                  </a:gsLst>
                  <a:lin ang="2700000" scaled="0"/>
                </a:gradFill>
                <a:effectLst/>
                <a:uLnTx/>
                <a:uFillTx/>
                <a:latin typeface="Segoe Pro Display Semibold" panose="020B0502040504020203" pitchFamily="34" charset="0"/>
                <a:ea typeface="+mn-ea"/>
                <a:cs typeface="+mn-cs"/>
              </a:rPr>
              <a:t>Table of Contents</a:t>
            </a:r>
          </a:p>
        </p:txBody>
      </p:sp>
      <p:sp>
        <p:nvSpPr>
          <p:cNvPr id="8" name="Slide Number Placeholder 5">
            <a:extLst>
              <a:ext uri="{FF2B5EF4-FFF2-40B4-BE49-F238E27FC236}">
                <a16:creationId xmlns:a16="http://schemas.microsoft.com/office/drawing/2014/main" id="{C9A3376D-6374-AA96-DB00-471AD92B5F8C}"/>
              </a:ext>
            </a:extLst>
          </p:cNvPr>
          <p:cNvSpPr>
            <a:spLocks noGrp="1"/>
          </p:cNvSpPr>
          <p:nvPr>
            <p:ph type="sldNum" sz="quarter" idx="12"/>
          </p:nvPr>
        </p:nvSpPr>
        <p:spPr>
          <a:xfrm>
            <a:off x="5489258" y="9322649"/>
            <a:ext cx="1748790" cy="535517"/>
          </a:xfrm>
        </p:spPr>
        <p:txBody>
          <a:bodyPr/>
          <a:lstStyle/>
          <a:p>
            <a:pPr marL="0" marR="0" lvl="0" indent="0" algn="r" defTabSz="1018824" rtl="0" eaLnBrk="1" fontAlgn="auto" latinLnBrk="0" hangingPunct="1">
              <a:lnSpc>
                <a:spcPct val="100000"/>
              </a:lnSpc>
              <a:spcBef>
                <a:spcPts val="0"/>
              </a:spcBef>
              <a:spcAft>
                <a:spcPts val="0"/>
              </a:spcAft>
              <a:buClrTx/>
              <a:buSzTx/>
              <a:buFontTx/>
              <a:buNone/>
              <a:tabLst/>
              <a:defRPr/>
            </a:pPr>
            <a:fld id="{BF64B658-AF8F-7D4C-AC24-1E662CA57B6D}" type="slidenum">
              <a:rPr kumimoji="0" lang="en-US" sz="1200" b="0" i="0" u="none" strike="noStrike" kern="1200" cap="none" spc="0" normalizeH="0" baseline="0" noProof="0" smtClean="0">
                <a:ln>
                  <a:noFill/>
                </a:ln>
                <a:solidFill>
                  <a:srgbClr val="091F2C"/>
                </a:solidFill>
                <a:effectLst/>
                <a:uLnTx/>
                <a:uFillTx/>
                <a:latin typeface="Segoe Sans Display"/>
                <a:ea typeface="+mn-ea"/>
                <a:cs typeface="+mn-cs"/>
              </a:rPr>
              <a:pPr marL="0" marR="0" lvl="0" indent="0" algn="r" defTabSz="1018824"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srgbClr val="091F2C"/>
              </a:solidFill>
              <a:effectLst/>
              <a:uLnTx/>
              <a:uFillTx/>
              <a:latin typeface="Segoe Sans Display"/>
              <a:ea typeface="+mn-ea"/>
              <a:cs typeface="+mn-cs"/>
            </a:endParaRPr>
          </a:p>
        </p:txBody>
      </p:sp>
      <p:sp>
        <p:nvSpPr>
          <p:cNvPr id="13" name="TextBox 12">
            <a:extLst>
              <a:ext uri="{FF2B5EF4-FFF2-40B4-BE49-F238E27FC236}">
                <a16:creationId xmlns:a16="http://schemas.microsoft.com/office/drawing/2014/main" id="{87D30D12-99C8-C9B7-3220-63FB529DFF86}"/>
              </a:ext>
            </a:extLst>
          </p:cNvPr>
          <p:cNvSpPr txBox="1"/>
          <p:nvPr/>
        </p:nvSpPr>
        <p:spPr>
          <a:xfrm>
            <a:off x="457200" y="1806388"/>
            <a:ext cx="6780848" cy="4034631"/>
          </a:xfrm>
          <a:prstGeom prst="rect">
            <a:avLst/>
          </a:prstGeom>
          <a:noFill/>
        </p:spPr>
        <p:txBody>
          <a:bodyPr wrap="square" lIns="0" tIns="0" rIns="0" bIns="0" rtlCol="0">
            <a:spAutoFit/>
          </a:bodyPr>
          <a:lstStyle/>
          <a:p>
            <a:pPr marL="0" marR="0" lvl="0" indent="0" algn="l" defTabSz="1018824" rtl="0" eaLnBrk="1" fontAlgn="auto" latinLnBrk="0" hangingPunct="1">
              <a:lnSpc>
                <a:spcPct val="150000"/>
              </a:lnSpc>
              <a:spcBef>
                <a:spcPts val="0"/>
              </a:spcBef>
              <a:spcAft>
                <a:spcPts val="0"/>
              </a:spcAft>
              <a:buClrTx/>
              <a:buSzTx/>
              <a:buFontTx/>
              <a:buNone/>
              <a:tabLst>
                <a:tab pos="6621463" algn="l"/>
              </a:tabLst>
              <a:defRPr/>
            </a:pPr>
            <a:r>
              <a:rPr kumimoji="0" lang="en-US" sz="1100" b="1" i="0" u="none" strike="noStrike" kern="1200" cap="none" spc="0" normalizeH="0" baseline="0" noProof="0">
                <a:ln>
                  <a:noFill/>
                </a:ln>
                <a:solidFill>
                  <a:srgbClr val="091F2C"/>
                </a:solidFill>
                <a:effectLst/>
                <a:uLnTx/>
                <a:uFillTx/>
                <a:latin typeface="Segoe Pro Display" panose="020B0502040504020203" pitchFamily="34" charset="0"/>
                <a:ea typeface="+mn-ea"/>
                <a:cs typeface="+mn-cs"/>
                <a:hlinkClick r:id="rId2" action="ppaction://hlinksldjump">
                  <a:extLst>
                    <a:ext uri="{A12FA001-AC4F-418D-AE19-62706E023703}">
                      <ahyp:hlinkClr xmlns:ahyp="http://schemas.microsoft.com/office/drawing/2018/hyperlinkcolor" val="tx"/>
                    </a:ext>
                  </a:extLst>
                </a:hlinkClick>
              </a:rPr>
              <a:t>Getting Started	3</a:t>
            </a:r>
            <a:endParaRPr kumimoji="0" lang="en-US" sz="1100" b="1" i="0" u="none" strike="noStrike" kern="1200" cap="none" spc="0" normalizeH="0" baseline="0" noProof="0">
              <a:ln>
                <a:noFill/>
              </a:ln>
              <a:solidFill>
                <a:srgbClr val="091F2C"/>
              </a:solidFill>
              <a:effectLst/>
              <a:uLnTx/>
              <a:uFillTx/>
              <a:latin typeface="Segoe Pro Display" panose="020B0502040504020203" pitchFamily="34" charset="0"/>
              <a:ea typeface="+mn-ea"/>
              <a:cs typeface="+mn-cs"/>
            </a:endParaRPr>
          </a:p>
          <a:p>
            <a:pPr marL="0" marR="0" lvl="0" indent="0" algn="l" defTabSz="1018824" rtl="0" eaLnBrk="1" fontAlgn="auto" latinLnBrk="0" hangingPunct="1">
              <a:lnSpc>
                <a:spcPct val="150000"/>
              </a:lnSpc>
              <a:spcBef>
                <a:spcPts val="0"/>
              </a:spcBef>
              <a:spcAft>
                <a:spcPts val="0"/>
              </a:spcAft>
              <a:buClrTx/>
              <a:buSzTx/>
              <a:buFontTx/>
              <a:buNone/>
              <a:tabLst>
                <a:tab pos="6621463" algn="l"/>
              </a:tabLst>
              <a:defRPr/>
            </a:pPr>
            <a:endParaRPr kumimoji="0" lang="en-US" sz="1100" b="1" i="0" u="none" strike="noStrike" kern="1200" cap="none" spc="0" normalizeH="0" baseline="0" noProof="0">
              <a:ln>
                <a:noFill/>
              </a:ln>
              <a:solidFill>
                <a:srgbClr val="091F2C"/>
              </a:solidFill>
              <a:effectLst/>
              <a:uLnTx/>
              <a:uFillTx/>
              <a:latin typeface="Segoe Pro Display" panose="020B0502040504020203" pitchFamily="34" charset="0"/>
              <a:ea typeface="+mn-ea"/>
              <a:cs typeface="+mn-cs"/>
              <a:hlinkClick r:id="rId3" action="ppaction://hlinksldjump">
                <a:extLst>
                  <a:ext uri="{A12FA001-AC4F-418D-AE19-62706E023703}">
                    <ahyp:hlinkClr xmlns:ahyp="http://schemas.microsoft.com/office/drawing/2018/hyperlinkcolor" val="tx"/>
                  </a:ext>
                </a:extLst>
              </a:hlinkClick>
            </a:endParaRPr>
          </a:p>
          <a:p>
            <a:pPr marL="0" marR="0" lvl="0" indent="0" algn="l" defTabSz="1018824" rtl="0" eaLnBrk="1" fontAlgn="auto" latinLnBrk="0" hangingPunct="1">
              <a:lnSpc>
                <a:spcPct val="150000"/>
              </a:lnSpc>
              <a:spcBef>
                <a:spcPts val="0"/>
              </a:spcBef>
              <a:spcAft>
                <a:spcPts val="0"/>
              </a:spcAft>
              <a:buClrTx/>
              <a:buSzTx/>
              <a:buFontTx/>
              <a:buNone/>
              <a:tabLst>
                <a:tab pos="6621463" algn="l"/>
              </a:tabLst>
              <a:defRPr/>
            </a:pPr>
            <a:r>
              <a:rPr kumimoji="0" lang="en-US" sz="1100" b="1" i="0" u="none" strike="noStrike" kern="1200" cap="none" spc="0" normalizeH="0" baseline="0" noProof="0">
                <a:ln>
                  <a:noFill/>
                </a:ln>
                <a:solidFill>
                  <a:srgbClr val="091F2C"/>
                </a:solidFill>
                <a:effectLst/>
                <a:uLnTx/>
                <a:uFillTx/>
                <a:latin typeface="Segoe Pro Display" panose="020B0502040504020203" pitchFamily="34" charset="0"/>
                <a:ea typeface="+mn-ea"/>
                <a:cs typeface="+mn-cs"/>
                <a:hlinkClick r:id="rId4" action="ppaction://hlinksldjump">
                  <a:extLst>
                    <a:ext uri="{A12FA001-AC4F-418D-AE19-62706E023703}">
                      <ahyp:hlinkClr xmlns:ahyp="http://schemas.microsoft.com/office/drawing/2018/hyperlinkcolor" val="tx"/>
                    </a:ext>
                  </a:extLst>
                </a:hlinkClick>
              </a:rPr>
              <a:t>Microsoft 365 Copilot	4</a:t>
            </a:r>
            <a:endParaRPr kumimoji="0" lang="en-US" sz="1100" b="1" i="0" u="none" strike="noStrike" kern="1200" cap="none" spc="0" normalizeH="0" baseline="0" noProof="0">
              <a:ln>
                <a:noFill/>
              </a:ln>
              <a:solidFill>
                <a:srgbClr val="091F2C"/>
              </a:solidFill>
              <a:effectLst/>
              <a:uLnTx/>
              <a:uFillTx/>
              <a:latin typeface="Segoe Pro Display" panose="020B0502040504020203" pitchFamily="34" charset="0"/>
              <a:ea typeface="+mn-ea"/>
              <a:cs typeface="+mn-cs"/>
              <a:hlinkClick r:id="rId3" action="ppaction://hlinksldjump">
                <a:extLst>
                  <a:ext uri="{A12FA001-AC4F-418D-AE19-62706E023703}">
                    <ahyp:hlinkClr xmlns:ahyp="http://schemas.microsoft.com/office/drawing/2018/hyperlinkcolor" val="tx"/>
                  </a:ext>
                </a:extLst>
              </a:hlinkClick>
            </a:endParaRPr>
          </a:p>
          <a:p>
            <a:pPr marL="0" marR="0" lvl="0" indent="0" algn="l" defTabSz="1018824" rtl="0" eaLnBrk="1" fontAlgn="auto" latinLnBrk="0" hangingPunct="1">
              <a:lnSpc>
                <a:spcPct val="150000"/>
              </a:lnSpc>
              <a:spcBef>
                <a:spcPts val="0"/>
              </a:spcBef>
              <a:spcAft>
                <a:spcPts val="0"/>
              </a:spcAft>
              <a:buClrTx/>
              <a:buSzTx/>
              <a:buFontTx/>
              <a:buNone/>
              <a:tabLst>
                <a:tab pos="6621463" algn="l"/>
              </a:tabLst>
              <a:defRPr/>
            </a:pPr>
            <a:r>
              <a:rPr kumimoji="0" lang="en-US" sz="1100" b="0" i="0" u="none" strike="noStrike" kern="1200" cap="none" spc="0" normalizeH="0" baseline="0" noProof="0">
                <a:ln>
                  <a:noFill/>
                </a:ln>
                <a:solidFill>
                  <a:srgbClr val="091F2C"/>
                </a:solidFill>
                <a:effectLst/>
                <a:uLnTx/>
                <a:uFillTx/>
                <a:latin typeface="Segoe Pro Display" panose="020B0502040504020203" pitchFamily="34" charset="0"/>
                <a:ea typeface="+mn-ea"/>
                <a:cs typeface="+mn-cs"/>
                <a:hlinkClick r:id="rId4" action="ppaction://hlinksldjump">
                  <a:extLst>
                    <a:ext uri="{A12FA001-AC4F-418D-AE19-62706E023703}">
                      <ahyp:hlinkClr xmlns:ahyp="http://schemas.microsoft.com/office/drawing/2018/hyperlinkcolor" val="tx"/>
                    </a:ext>
                  </a:extLst>
                </a:hlinkClick>
              </a:rPr>
              <a:t>Prompts to try for Microsoft 365 Copilot Chat (work)	4</a:t>
            </a:r>
            <a:endParaRPr kumimoji="0" lang="en-US" sz="1100" b="0" i="0" u="none" strike="noStrike" kern="1200" cap="none" spc="0" normalizeH="0" baseline="0" noProof="0">
              <a:ln>
                <a:noFill/>
              </a:ln>
              <a:solidFill>
                <a:srgbClr val="091F2C"/>
              </a:solidFill>
              <a:effectLst/>
              <a:uLnTx/>
              <a:uFillTx/>
              <a:latin typeface="Segoe Pro Display" panose="020B0502040504020203" pitchFamily="34" charset="0"/>
              <a:ea typeface="+mn-ea"/>
              <a:cs typeface="+mn-cs"/>
            </a:endParaRPr>
          </a:p>
          <a:p>
            <a:pPr marL="0" marR="0" lvl="0" indent="0" algn="l" defTabSz="1018824" rtl="0" eaLnBrk="1" fontAlgn="auto" latinLnBrk="0" hangingPunct="1">
              <a:lnSpc>
                <a:spcPct val="150000"/>
              </a:lnSpc>
              <a:spcBef>
                <a:spcPts val="0"/>
              </a:spcBef>
              <a:spcAft>
                <a:spcPts val="0"/>
              </a:spcAft>
              <a:buClrTx/>
              <a:buSzTx/>
              <a:buFontTx/>
              <a:buNone/>
              <a:tabLst>
                <a:tab pos="6621463" algn="l"/>
              </a:tabLst>
              <a:defRPr/>
            </a:pPr>
            <a:r>
              <a:rPr kumimoji="0" lang="en-US" sz="1100" b="0" i="0" u="none" strike="noStrike" kern="1200" cap="none" spc="0" normalizeH="0" baseline="0" noProof="0">
                <a:ln>
                  <a:noFill/>
                </a:ln>
                <a:solidFill>
                  <a:srgbClr val="091F2C"/>
                </a:solidFill>
                <a:effectLst/>
                <a:uLnTx/>
                <a:uFillTx/>
                <a:latin typeface="Segoe Pro Display" panose="020B0502040504020203" pitchFamily="34" charset="0"/>
                <a:ea typeface="+mn-ea"/>
                <a:cs typeface="+mn-cs"/>
                <a:hlinkClick r:id="rId5" action="ppaction://hlinksldjump">
                  <a:extLst>
                    <a:ext uri="{A12FA001-AC4F-418D-AE19-62706E023703}">
                      <ahyp:hlinkClr xmlns:ahyp="http://schemas.microsoft.com/office/drawing/2018/hyperlinkcolor" val="tx"/>
                    </a:ext>
                  </a:extLst>
                </a:hlinkClick>
              </a:rPr>
              <a:t>Prompts to try for Researcher and Analyst agent	5</a:t>
            </a:r>
            <a:endParaRPr kumimoji="0" lang="en-US" sz="1100" b="0" i="0" u="none" strike="noStrike" kern="1200" cap="none" spc="0" normalizeH="0" baseline="0" noProof="0">
              <a:ln>
                <a:noFill/>
              </a:ln>
              <a:solidFill>
                <a:srgbClr val="091F2C"/>
              </a:solidFill>
              <a:effectLst/>
              <a:uLnTx/>
              <a:uFillTx/>
              <a:latin typeface="Segoe Pro Display" panose="020B0502040504020203" pitchFamily="34" charset="0"/>
              <a:ea typeface="+mn-ea"/>
              <a:cs typeface="+mn-cs"/>
            </a:endParaRPr>
          </a:p>
          <a:p>
            <a:pPr marL="0" marR="0" lvl="0" indent="0" algn="l" defTabSz="1018824" rtl="0" eaLnBrk="1" fontAlgn="auto" latinLnBrk="0" hangingPunct="1">
              <a:lnSpc>
                <a:spcPct val="150000"/>
              </a:lnSpc>
              <a:spcBef>
                <a:spcPts val="0"/>
              </a:spcBef>
              <a:spcAft>
                <a:spcPts val="0"/>
              </a:spcAft>
              <a:buClrTx/>
              <a:buSzTx/>
              <a:buFontTx/>
              <a:buNone/>
              <a:tabLst>
                <a:tab pos="6621463" algn="l"/>
              </a:tabLst>
              <a:defRPr/>
            </a:pPr>
            <a:r>
              <a:rPr kumimoji="0" lang="en-US" sz="1100" b="0" i="0" u="none" strike="noStrike" kern="1200" cap="none" spc="0" normalizeH="0" baseline="0" noProof="0">
                <a:ln>
                  <a:noFill/>
                </a:ln>
                <a:solidFill>
                  <a:srgbClr val="091F2C"/>
                </a:solidFill>
                <a:effectLst/>
                <a:uLnTx/>
                <a:uFillTx/>
                <a:latin typeface="Segoe Pro Display" panose="020B0502040504020203" pitchFamily="34" charset="0"/>
                <a:ea typeface="+mn-ea"/>
                <a:cs typeface="+mn-cs"/>
                <a:hlinkClick r:id="rId6" action="ppaction://hlinksldjump">
                  <a:extLst>
                    <a:ext uri="{A12FA001-AC4F-418D-AE19-62706E023703}">
                      <ahyp:hlinkClr xmlns:ahyp="http://schemas.microsoft.com/office/drawing/2018/hyperlinkcolor" val="tx"/>
                    </a:ext>
                  </a:extLst>
                </a:hlinkClick>
              </a:rPr>
              <a:t>Prompts to try for Microsoft 365 Copilot in Microsoft 365 apps 	</a:t>
            </a:r>
            <a:r>
              <a:rPr kumimoji="0" lang="en-US" sz="1100" b="0" i="0" u="none" strike="noStrike" kern="1200" cap="none" spc="0" normalizeH="0" baseline="0" noProof="0">
                <a:ln>
                  <a:noFill/>
                </a:ln>
                <a:solidFill>
                  <a:srgbClr val="091F2C"/>
                </a:solidFill>
                <a:effectLst/>
                <a:uLnTx/>
                <a:uFillTx/>
                <a:latin typeface="Segoe Pro Display" panose="020B0502040504020203" pitchFamily="34" charset="0"/>
                <a:ea typeface="+mn-ea"/>
                <a:cs typeface="+mn-cs"/>
              </a:rPr>
              <a:t>6</a:t>
            </a:r>
          </a:p>
          <a:p>
            <a:pPr marL="0" marR="0" lvl="0" indent="0" algn="l" defTabSz="1018824" rtl="0" eaLnBrk="1" fontAlgn="auto" latinLnBrk="0" hangingPunct="1">
              <a:lnSpc>
                <a:spcPct val="150000"/>
              </a:lnSpc>
              <a:spcBef>
                <a:spcPts val="0"/>
              </a:spcBef>
              <a:spcAft>
                <a:spcPts val="0"/>
              </a:spcAft>
              <a:buClrTx/>
              <a:buSzTx/>
              <a:buFontTx/>
              <a:buNone/>
              <a:tabLst>
                <a:tab pos="6621463" algn="l"/>
              </a:tabLst>
              <a:defRPr/>
            </a:pPr>
            <a:endParaRPr kumimoji="0" lang="en-US" sz="1100" b="0" i="0" u="none" strike="noStrike" kern="1200" cap="none" spc="0" normalizeH="0" baseline="0" noProof="0">
              <a:ln>
                <a:noFill/>
              </a:ln>
              <a:solidFill>
                <a:srgbClr val="091F2C"/>
              </a:solidFill>
              <a:effectLst/>
              <a:uLnTx/>
              <a:uFillTx/>
              <a:latin typeface="Segoe Pro Display" panose="020B0502040504020203" pitchFamily="34" charset="0"/>
              <a:ea typeface="+mn-ea"/>
              <a:cs typeface="+mn-cs"/>
            </a:endParaRPr>
          </a:p>
          <a:p>
            <a:pPr marL="0" marR="0" lvl="0" indent="0" algn="l" defTabSz="1018824" rtl="0" eaLnBrk="1" fontAlgn="auto" latinLnBrk="0" hangingPunct="1">
              <a:lnSpc>
                <a:spcPct val="150000"/>
              </a:lnSpc>
              <a:spcBef>
                <a:spcPts val="0"/>
              </a:spcBef>
              <a:spcAft>
                <a:spcPts val="0"/>
              </a:spcAft>
              <a:buClrTx/>
              <a:buSzTx/>
              <a:buFontTx/>
              <a:buNone/>
              <a:tabLst>
                <a:tab pos="6621463" algn="l"/>
              </a:tabLst>
              <a:defRPr/>
            </a:pPr>
            <a:r>
              <a:rPr kumimoji="0" lang="en-US" sz="1100" b="1" i="0" u="none" strike="noStrike" kern="1200" cap="none" spc="0" normalizeH="0" baseline="0" noProof="0">
                <a:ln>
                  <a:noFill/>
                </a:ln>
                <a:solidFill>
                  <a:srgbClr val="091F2C"/>
                </a:solidFill>
                <a:effectLst/>
                <a:uLnTx/>
                <a:uFillTx/>
                <a:latin typeface="Segoe Pro Display" panose="020B0502040504020203" pitchFamily="34" charset="0"/>
                <a:ea typeface="+mn-ea"/>
                <a:cs typeface="+mn-cs"/>
                <a:hlinkClick r:id="rId7" action="ppaction://hlinksldjump">
                  <a:extLst>
                    <a:ext uri="{A12FA001-AC4F-418D-AE19-62706E023703}">
                      <ahyp:hlinkClr xmlns:ahyp="http://schemas.microsoft.com/office/drawing/2018/hyperlinkcolor" val="tx"/>
                    </a:ext>
                  </a:extLst>
                </a:hlinkClick>
              </a:rPr>
              <a:t>Free, secure Copilot Chat	</a:t>
            </a:r>
            <a:r>
              <a:rPr kumimoji="0" lang="en-US" sz="1100" b="1" i="0" u="none" strike="noStrike" kern="1200" cap="none" spc="0" normalizeH="0" baseline="0" noProof="0">
                <a:ln>
                  <a:noFill/>
                </a:ln>
                <a:solidFill>
                  <a:srgbClr val="091F2C"/>
                </a:solidFill>
                <a:effectLst/>
                <a:uLnTx/>
                <a:uFillTx/>
                <a:latin typeface="Segoe Pro Display" panose="020B0502040504020203" pitchFamily="34" charset="0"/>
                <a:ea typeface="+mn-ea"/>
                <a:cs typeface="+mn-cs"/>
              </a:rPr>
              <a:t>7</a:t>
            </a:r>
          </a:p>
          <a:p>
            <a:pPr marL="0" marR="0" lvl="0" indent="0" algn="l" defTabSz="1018824" rtl="0" eaLnBrk="1" fontAlgn="auto" latinLnBrk="0" hangingPunct="1">
              <a:lnSpc>
                <a:spcPct val="150000"/>
              </a:lnSpc>
              <a:spcBef>
                <a:spcPts val="0"/>
              </a:spcBef>
              <a:spcAft>
                <a:spcPts val="0"/>
              </a:spcAft>
              <a:buClrTx/>
              <a:buSzTx/>
              <a:buFontTx/>
              <a:buNone/>
              <a:tabLst>
                <a:tab pos="6621463" algn="l"/>
              </a:tabLst>
              <a:defRPr/>
            </a:pPr>
            <a:r>
              <a:rPr kumimoji="0" lang="en-US" sz="1100" b="0" i="0" u="none" strike="noStrike" kern="1200" cap="none" spc="0" normalizeH="0" baseline="0" noProof="0">
                <a:ln>
                  <a:noFill/>
                </a:ln>
                <a:solidFill>
                  <a:srgbClr val="091F2C"/>
                </a:solidFill>
                <a:effectLst/>
                <a:uLnTx/>
                <a:uFillTx/>
                <a:latin typeface="Segoe Pro Display" panose="020B0502040504020203" pitchFamily="34" charset="0"/>
                <a:ea typeface="+mn-ea"/>
                <a:cs typeface="+mn-cs"/>
                <a:hlinkClick r:id="rId4" action="ppaction://hlinksldjump">
                  <a:extLst>
                    <a:ext uri="{A12FA001-AC4F-418D-AE19-62706E023703}">
                      <ahyp:hlinkClr xmlns:ahyp="http://schemas.microsoft.com/office/drawing/2018/hyperlinkcolor" val="tx"/>
                    </a:ext>
                  </a:extLst>
                </a:hlinkClick>
              </a:rPr>
              <a:t>Prompts to try for Copilot Chat (web)	</a:t>
            </a:r>
            <a:r>
              <a:rPr kumimoji="0" lang="en-US" sz="1100" b="0" i="0" u="none" strike="noStrike" kern="1200" cap="none" spc="0" normalizeH="0" baseline="0" noProof="0">
                <a:ln>
                  <a:noFill/>
                </a:ln>
                <a:solidFill>
                  <a:srgbClr val="091F2C"/>
                </a:solidFill>
                <a:effectLst/>
                <a:uLnTx/>
                <a:uFillTx/>
                <a:latin typeface="Segoe Pro Display" panose="020B0502040504020203" pitchFamily="34" charset="0"/>
                <a:ea typeface="+mn-ea"/>
                <a:cs typeface="+mn-cs"/>
              </a:rPr>
              <a:t>7</a:t>
            </a:r>
          </a:p>
          <a:p>
            <a:pPr marL="0" marR="0" lvl="0" indent="0" algn="l" defTabSz="1018824" rtl="0" eaLnBrk="1" fontAlgn="auto" latinLnBrk="0" hangingPunct="1">
              <a:lnSpc>
                <a:spcPct val="150000"/>
              </a:lnSpc>
              <a:spcBef>
                <a:spcPts val="0"/>
              </a:spcBef>
              <a:spcAft>
                <a:spcPts val="0"/>
              </a:spcAft>
              <a:buClrTx/>
              <a:buSzTx/>
              <a:buFontTx/>
              <a:buNone/>
              <a:tabLst>
                <a:tab pos="6621463" algn="l"/>
              </a:tabLst>
              <a:defRPr/>
            </a:pPr>
            <a:endParaRPr kumimoji="0" lang="en-US" sz="1100" b="1" i="0" u="none" strike="noStrike" kern="1200" cap="none" spc="0" normalizeH="0" baseline="0" noProof="0">
              <a:ln>
                <a:noFill/>
              </a:ln>
              <a:solidFill>
                <a:srgbClr val="091F2C"/>
              </a:solidFill>
              <a:effectLst/>
              <a:uLnTx/>
              <a:uFillTx/>
              <a:latin typeface="Segoe Pro Display" panose="020B0502040504020203" pitchFamily="34" charset="0"/>
              <a:ea typeface="+mn-ea"/>
              <a:cs typeface="+mn-cs"/>
            </a:endParaRPr>
          </a:p>
          <a:p>
            <a:pPr marL="0" marR="0" lvl="0" indent="0" algn="l" defTabSz="1018824" rtl="0" eaLnBrk="1" fontAlgn="auto" latinLnBrk="0" hangingPunct="1">
              <a:lnSpc>
                <a:spcPct val="150000"/>
              </a:lnSpc>
              <a:spcBef>
                <a:spcPts val="0"/>
              </a:spcBef>
              <a:spcAft>
                <a:spcPts val="0"/>
              </a:spcAft>
              <a:buClrTx/>
              <a:buSzTx/>
              <a:buFontTx/>
              <a:buNone/>
              <a:tabLst>
                <a:tab pos="6621463" algn="l"/>
              </a:tabLst>
              <a:defRPr/>
            </a:pPr>
            <a:r>
              <a:rPr kumimoji="0" lang="en-US" sz="1100" b="1" i="0" u="none" strike="noStrike" kern="1200" cap="none" spc="0" normalizeH="0" baseline="0" noProof="0">
                <a:ln>
                  <a:noFill/>
                </a:ln>
                <a:solidFill>
                  <a:srgbClr val="091F2C"/>
                </a:solidFill>
                <a:effectLst/>
                <a:uLnTx/>
                <a:uFillTx/>
                <a:latin typeface="Segoe Pro Display" panose="020B0502040504020203" pitchFamily="34" charset="0"/>
                <a:ea typeface="+mn-ea"/>
                <a:cs typeface="+mn-cs"/>
                <a:hlinkClick r:id="rId3" action="ppaction://hlinksldjump">
                  <a:extLst>
                    <a:ext uri="{A12FA001-AC4F-418D-AE19-62706E023703}">
                      <ahyp:hlinkClr xmlns:ahyp="http://schemas.microsoft.com/office/drawing/2018/hyperlinkcolor" val="tx"/>
                    </a:ext>
                  </a:extLst>
                </a:hlinkClick>
              </a:rPr>
              <a:t>Evaluation rubric	8</a:t>
            </a:r>
          </a:p>
          <a:p>
            <a:pPr marL="0" marR="0" lvl="0" indent="0" algn="l" defTabSz="1018824" rtl="0" eaLnBrk="1" fontAlgn="auto" latinLnBrk="0" hangingPunct="1">
              <a:lnSpc>
                <a:spcPct val="150000"/>
              </a:lnSpc>
              <a:spcBef>
                <a:spcPts val="0"/>
              </a:spcBef>
              <a:spcAft>
                <a:spcPts val="0"/>
              </a:spcAft>
              <a:buClrTx/>
              <a:buSzTx/>
              <a:buFontTx/>
              <a:buNone/>
              <a:tabLst>
                <a:tab pos="6621463" algn="l"/>
              </a:tabLst>
              <a:defRPr/>
            </a:pPr>
            <a:endParaRPr kumimoji="0" lang="en-US" sz="1100" b="1" i="0" u="none" strike="noStrike" kern="1200" cap="none" spc="0" normalizeH="0" baseline="0" noProof="0">
              <a:ln>
                <a:noFill/>
              </a:ln>
              <a:solidFill>
                <a:srgbClr val="091F2C"/>
              </a:solidFill>
              <a:effectLst/>
              <a:uLnTx/>
              <a:uFillTx/>
              <a:latin typeface="Segoe Pro Display" panose="020B0502040504020203" pitchFamily="34" charset="0"/>
              <a:ea typeface="+mn-ea"/>
              <a:cs typeface="+mn-cs"/>
              <a:hlinkClick r:id="rId3" action="ppaction://hlinksldjump">
                <a:extLst>
                  <a:ext uri="{A12FA001-AC4F-418D-AE19-62706E023703}">
                    <ahyp:hlinkClr xmlns:ahyp="http://schemas.microsoft.com/office/drawing/2018/hyperlinkcolor" val="tx"/>
                  </a:ext>
                </a:extLst>
              </a:hlinkClick>
            </a:endParaRPr>
          </a:p>
          <a:p>
            <a:pPr marL="0" marR="0" lvl="0" indent="0" algn="l" defTabSz="1018824" rtl="0" eaLnBrk="1" fontAlgn="auto" latinLnBrk="0" hangingPunct="1">
              <a:lnSpc>
                <a:spcPct val="150000"/>
              </a:lnSpc>
              <a:spcBef>
                <a:spcPts val="0"/>
              </a:spcBef>
              <a:spcAft>
                <a:spcPts val="0"/>
              </a:spcAft>
              <a:buClrTx/>
              <a:buSzTx/>
              <a:buFontTx/>
              <a:buNone/>
              <a:tabLst>
                <a:tab pos="6621463" algn="l"/>
              </a:tabLst>
              <a:defRPr/>
            </a:pPr>
            <a:r>
              <a:rPr kumimoji="0" lang="en-US" sz="1100" b="1" i="0" u="none" strike="noStrike" kern="1200" cap="none" spc="0" normalizeH="0" baseline="0" noProof="0">
                <a:ln>
                  <a:noFill/>
                </a:ln>
                <a:solidFill>
                  <a:srgbClr val="091F2C"/>
                </a:solidFill>
                <a:effectLst/>
                <a:uLnTx/>
                <a:uFillTx/>
                <a:latin typeface="Segoe Pro Display" panose="020B0502040504020203" pitchFamily="34" charset="0"/>
                <a:ea typeface="+mn-ea"/>
                <a:cs typeface="+mn-cs"/>
                <a:hlinkClick r:id="rId8" action="ppaction://hlinksldjump">
                  <a:extLst>
                    <a:ext uri="{A12FA001-AC4F-418D-AE19-62706E023703}">
                      <ahyp:hlinkClr xmlns:ahyp="http://schemas.microsoft.com/office/drawing/2018/hyperlinkcolor" val="tx"/>
                    </a:ext>
                  </a:extLst>
                </a:hlinkClick>
              </a:rPr>
              <a:t>Prompt guidance	</a:t>
            </a:r>
            <a:r>
              <a:rPr kumimoji="0" lang="en-US" sz="1100" b="1" i="0" u="none" strike="noStrike" kern="1200" cap="none" spc="0" normalizeH="0" baseline="0" noProof="0">
                <a:ln>
                  <a:noFill/>
                </a:ln>
                <a:solidFill>
                  <a:srgbClr val="091F2C"/>
                </a:solidFill>
                <a:effectLst/>
                <a:uLnTx/>
                <a:uFillTx/>
                <a:latin typeface="Segoe Pro Display" panose="020B0502040504020203" pitchFamily="34" charset="0"/>
                <a:ea typeface="+mn-ea"/>
                <a:cs typeface="+mn-cs"/>
              </a:rPr>
              <a:t>9</a:t>
            </a:r>
            <a:endParaRPr kumimoji="0" lang="en-US" sz="1100" b="1" i="0" u="none" strike="noStrike" kern="1200" cap="none" spc="0" normalizeH="0" baseline="0" noProof="0">
              <a:ln>
                <a:noFill/>
              </a:ln>
              <a:solidFill>
                <a:srgbClr val="091F2C"/>
              </a:solidFill>
              <a:effectLst/>
              <a:uLnTx/>
              <a:uFillTx/>
              <a:latin typeface="Segoe Pro Display" panose="020B0502040504020203" pitchFamily="34" charset="0"/>
              <a:ea typeface="+mn-ea"/>
              <a:cs typeface="+mn-cs"/>
              <a:hlinkClick r:id="rId3" action="ppaction://hlinksldjump">
                <a:extLst>
                  <a:ext uri="{A12FA001-AC4F-418D-AE19-62706E023703}">
                    <ahyp:hlinkClr xmlns:ahyp="http://schemas.microsoft.com/office/drawing/2018/hyperlinkcolor" val="tx"/>
                  </a:ext>
                </a:extLst>
              </a:hlinkClick>
            </a:endParaRPr>
          </a:p>
          <a:p>
            <a:pPr marL="0" marR="0" lvl="0" indent="0" algn="l" defTabSz="1018824" rtl="0" eaLnBrk="1" fontAlgn="auto" latinLnBrk="0" hangingPunct="1">
              <a:lnSpc>
                <a:spcPct val="150000"/>
              </a:lnSpc>
              <a:spcBef>
                <a:spcPts val="0"/>
              </a:spcBef>
              <a:spcAft>
                <a:spcPts val="0"/>
              </a:spcAft>
              <a:buClrTx/>
              <a:buSzTx/>
              <a:buFontTx/>
              <a:buNone/>
              <a:tabLst>
                <a:tab pos="6621463" algn="l"/>
              </a:tabLst>
              <a:defRPr/>
            </a:pPr>
            <a:r>
              <a:rPr kumimoji="0" lang="en-US" sz="1100" b="0" i="0" u="none" strike="noStrike" kern="1200" cap="none" spc="0" normalizeH="0" baseline="0" noProof="0">
                <a:ln>
                  <a:noFill/>
                </a:ln>
                <a:solidFill>
                  <a:srgbClr val="091F2C"/>
                </a:solidFill>
                <a:effectLst/>
                <a:uLnTx/>
                <a:uFillTx/>
                <a:latin typeface="Segoe Pro Display" panose="020B0502040504020203" pitchFamily="34" charset="0"/>
                <a:ea typeface="+mn-ea"/>
                <a:cs typeface="+mn-cs"/>
                <a:hlinkClick r:id="rId8" action="ppaction://hlinksldjump">
                  <a:extLst>
                    <a:ext uri="{A12FA001-AC4F-418D-AE19-62706E023703}">
                      <ahyp:hlinkClr xmlns:ahyp="http://schemas.microsoft.com/office/drawing/2018/hyperlinkcolor" val="tx"/>
                    </a:ext>
                  </a:extLst>
                </a:hlinkClick>
              </a:rPr>
              <a:t>Do’s and don’ts	</a:t>
            </a:r>
            <a:r>
              <a:rPr kumimoji="0" lang="en-US" sz="1100" b="0" i="0" u="none" strike="noStrike" kern="1200" cap="none" spc="0" normalizeH="0" baseline="0" noProof="0">
                <a:ln>
                  <a:noFill/>
                </a:ln>
                <a:solidFill>
                  <a:srgbClr val="091F2C"/>
                </a:solidFill>
                <a:effectLst/>
                <a:uLnTx/>
                <a:uFillTx/>
                <a:latin typeface="Segoe Pro Display" panose="020B0502040504020203" pitchFamily="34" charset="0"/>
                <a:ea typeface="+mn-ea"/>
                <a:cs typeface="+mn-cs"/>
              </a:rPr>
              <a:t>9</a:t>
            </a:r>
          </a:p>
          <a:p>
            <a:pPr marL="0" marR="0" lvl="0" indent="0" algn="l" defTabSz="1018824" rtl="0" eaLnBrk="1" fontAlgn="auto" latinLnBrk="0" hangingPunct="1">
              <a:lnSpc>
                <a:spcPct val="150000"/>
              </a:lnSpc>
              <a:spcBef>
                <a:spcPts val="0"/>
              </a:spcBef>
              <a:spcAft>
                <a:spcPts val="0"/>
              </a:spcAft>
              <a:buClrTx/>
              <a:buSzTx/>
              <a:buFontTx/>
              <a:buNone/>
              <a:tabLst>
                <a:tab pos="6621463" algn="l"/>
              </a:tabLst>
              <a:defRPr/>
            </a:pPr>
            <a:r>
              <a:rPr kumimoji="0" lang="en-US" sz="1100" b="0" i="0" u="none" strike="noStrike" kern="1200" cap="none" spc="0" normalizeH="0" baseline="0" noProof="0">
                <a:ln>
                  <a:noFill/>
                </a:ln>
                <a:solidFill>
                  <a:srgbClr val="091F2C"/>
                </a:solidFill>
                <a:effectLst/>
                <a:uLnTx/>
                <a:uFillTx/>
                <a:latin typeface="Segoe Pro Display" panose="020B0502040504020203" pitchFamily="34" charset="0"/>
                <a:ea typeface="+mn-ea"/>
                <a:cs typeface="+mn-cs"/>
                <a:hlinkClick r:id="rId9" action="ppaction://hlinksldjump">
                  <a:extLst>
                    <a:ext uri="{A12FA001-AC4F-418D-AE19-62706E023703}">
                      <ahyp:hlinkClr xmlns:ahyp="http://schemas.microsoft.com/office/drawing/2018/hyperlinkcolor" val="tx"/>
                    </a:ext>
                  </a:extLst>
                </a:hlinkClick>
              </a:rPr>
              <a:t>Tips for reasoning over longer documents	</a:t>
            </a:r>
            <a:r>
              <a:rPr kumimoji="0" lang="en-US" sz="1100" b="0" i="0" u="none" strike="noStrike" kern="1200" cap="none" spc="0" normalizeH="0" baseline="0" noProof="0">
                <a:ln>
                  <a:noFill/>
                </a:ln>
                <a:solidFill>
                  <a:srgbClr val="091F2C"/>
                </a:solidFill>
                <a:effectLst/>
                <a:uLnTx/>
                <a:uFillTx/>
                <a:latin typeface="Segoe Pro Display" panose="020B0502040504020203" pitchFamily="34" charset="0"/>
                <a:ea typeface="+mn-ea"/>
                <a:cs typeface="+mn-cs"/>
              </a:rPr>
              <a:t>10</a:t>
            </a:r>
            <a:endParaRPr kumimoji="0" lang="en-US" sz="1100" b="0" i="0" u="none" strike="noStrike" kern="1200" cap="none" spc="0" normalizeH="0" baseline="0" noProof="0">
              <a:ln>
                <a:noFill/>
              </a:ln>
              <a:solidFill>
                <a:srgbClr val="091F2C"/>
              </a:solidFill>
              <a:effectLst/>
              <a:uLnTx/>
              <a:uFillTx/>
              <a:latin typeface="Segoe Pro Display" panose="020B0502040504020203" pitchFamily="34" charset="0"/>
              <a:ea typeface="+mn-ea"/>
              <a:cs typeface="+mn-cs"/>
              <a:hlinkClick r:id="" action="ppaction://noaction">
                <a:extLst>
                  <a:ext uri="{A12FA001-AC4F-418D-AE19-62706E023703}">
                    <ahyp:hlinkClr xmlns:ahyp="http://schemas.microsoft.com/office/drawing/2018/hyperlinkcolor" val="tx"/>
                  </a:ext>
                </a:extLst>
              </a:hlinkClick>
            </a:endParaRPr>
          </a:p>
          <a:p>
            <a:pPr marL="0" marR="0" lvl="0" indent="0" algn="l" defTabSz="1018824" rtl="0" eaLnBrk="1" fontAlgn="auto" latinLnBrk="0" hangingPunct="1">
              <a:lnSpc>
                <a:spcPct val="150000"/>
              </a:lnSpc>
              <a:spcBef>
                <a:spcPts val="0"/>
              </a:spcBef>
              <a:spcAft>
                <a:spcPts val="0"/>
              </a:spcAft>
              <a:buClrTx/>
              <a:buSzTx/>
              <a:buFontTx/>
              <a:buNone/>
              <a:tabLst>
                <a:tab pos="6621463" algn="l"/>
              </a:tabLst>
              <a:defRPr/>
            </a:pPr>
            <a:r>
              <a:rPr kumimoji="0" lang="en-US" sz="1100" b="0" i="0" u="none" strike="noStrike" kern="1200" cap="none" spc="0" normalizeH="0" baseline="0" noProof="0">
                <a:ln>
                  <a:noFill/>
                </a:ln>
                <a:solidFill>
                  <a:srgbClr val="091F2C"/>
                </a:solidFill>
                <a:effectLst/>
                <a:uLnTx/>
                <a:uFillTx/>
                <a:latin typeface="Segoe Pro Display" panose="020B0502040504020203" pitchFamily="34" charset="0"/>
                <a:ea typeface="+mn-ea"/>
                <a:cs typeface="+mn-cs"/>
                <a:hlinkClick r:id="rId9" action="ppaction://hlinksldjump">
                  <a:extLst>
                    <a:ext uri="{A12FA001-AC4F-418D-AE19-62706E023703}">
                      <ahyp:hlinkClr xmlns:ahyp="http://schemas.microsoft.com/office/drawing/2018/hyperlinkcolor" val="tx"/>
                    </a:ext>
                  </a:extLst>
                </a:hlinkClick>
              </a:rPr>
              <a:t>Discover and share Copilot prompts	</a:t>
            </a:r>
            <a:r>
              <a:rPr kumimoji="0" lang="en-US" sz="1100" b="0" i="0" u="none" strike="noStrike" kern="1200" cap="none" spc="0" normalizeH="0" baseline="0" noProof="0">
                <a:ln>
                  <a:noFill/>
                </a:ln>
                <a:solidFill>
                  <a:srgbClr val="091F2C"/>
                </a:solidFill>
                <a:effectLst/>
                <a:uLnTx/>
                <a:uFillTx/>
                <a:latin typeface="Segoe Pro Display" panose="020B0502040504020203" pitchFamily="34" charset="0"/>
                <a:ea typeface="+mn-ea"/>
                <a:cs typeface="+mn-cs"/>
              </a:rPr>
              <a:t>10</a:t>
            </a:r>
          </a:p>
        </p:txBody>
      </p:sp>
      <p:sp>
        <p:nvSpPr>
          <p:cNvPr id="19" name="Rectangle: Rounded Corners 9">
            <a:hlinkClick r:id="rId10" action="ppaction://hlinksldjump"/>
            <a:extLst>
              <a:ext uri="{FF2B5EF4-FFF2-40B4-BE49-F238E27FC236}">
                <a16:creationId xmlns:a16="http://schemas.microsoft.com/office/drawing/2014/main" id="{5334AB7F-8770-272B-5ED2-32A43625CED9}"/>
              </a:ext>
            </a:extLst>
          </p:cNvPr>
          <p:cNvSpPr>
            <a:spLocks noChangeArrowheads="1"/>
          </p:cNvSpPr>
          <p:nvPr/>
        </p:nvSpPr>
        <p:spPr bwMode="auto">
          <a:xfrm>
            <a:off x="368436" y="300813"/>
            <a:ext cx="1096691" cy="445089"/>
          </a:xfrm>
          <a:prstGeom prst="roundRect">
            <a:avLst>
              <a:gd name="adj" fmla="val 50000"/>
            </a:avLst>
          </a:prstGeom>
          <a:gradFill rotWithShape="0">
            <a:gsLst>
              <a:gs pos="0">
                <a:srgbClr val="0078D4"/>
              </a:gs>
              <a:gs pos="100000">
                <a:srgbClr val="8661C5"/>
              </a:gs>
            </a:gsLst>
            <a:lin ang="2700000"/>
          </a:gradFill>
          <a:ln w="25400">
            <a:solidFill>
              <a:srgbClr val="FFFCF9"/>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1018824"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FFF8F3"/>
                </a:solidFill>
                <a:effectLst/>
                <a:uLnTx/>
                <a:uFillTx/>
                <a:latin typeface="Segoe Sans Display Semibold"/>
                <a:ea typeface="+mn-ea"/>
                <a:cs typeface="+mn-cs"/>
              </a:rPr>
              <a:t>Table of contents</a:t>
            </a:r>
          </a:p>
        </p:txBody>
      </p:sp>
      <p:sp>
        <p:nvSpPr>
          <p:cNvPr id="3" name="Rectangle: Rounded Corners 9">
            <a:hlinkClick r:id="rId2" action="ppaction://hlinksldjump"/>
            <a:extLst>
              <a:ext uri="{FF2B5EF4-FFF2-40B4-BE49-F238E27FC236}">
                <a16:creationId xmlns:a16="http://schemas.microsoft.com/office/drawing/2014/main" id="{5177964A-37D8-5E36-295E-B8DADB45EC2C}"/>
              </a:ext>
            </a:extLst>
          </p:cNvPr>
          <p:cNvSpPr>
            <a:spLocks noChangeArrowheads="1"/>
          </p:cNvSpPr>
          <p:nvPr/>
        </p:nvSpPr>
        <p:spPr bwMode="auto">
          <a:xfrm>
            <a:off x="1556203" y="300812"/>
            <a:ext cx="1096691" cy="445089"/>
          </a:xfrm>
          <a:prstGeom prst="roundRect">
            <a:avLst>
              <a:gd name="adj" fmla="val 50000"/>
            </a:avLst>
          </a:prstGeom>
          <a:solidFill>
            <a:srgbClr val="F5E4F6"/>
          </a:solidFill>
          <a:ln w="25400">
            <a:solidFill>
              <a:srgbClr val="FFFCF9"/>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1018824"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944897"/>
                </a:solidFill>
                <a:effectLst/>
                <a:uLnTx/>
                <a:uFillTx/>
                <a:latin typeface="Segoe Sans Display Semibold"/>
                <a:ea typeface="+mn-ea"/>
                <a:cs typeface="+mn-cs"/>
              </a:rPr>
              <a:t>Getting started</a:t>
            </a:r>
          </a:p>
        </p:txBody>
      </p:sp>
      <p:sp>
        <p:nvSpPr>
          <p:cNvPr id="5" name="Rectangle: Rounded Corners 9">
            <a:hlinkClick r:id="rId4" action="ppaction://hlinksldjump"/>
            <a:extLst>
              <a:ext uri="{FF2B5EF4-FFF2-40B4-BE49-F238E27FC236}">
                <a16:creationId xmlns:a16="http://schemas.microsoft.com/office/drawing/2014/main" id="{E336A4BE-0B9A-98BA-952B-311BC94101E3}"/>
              </a:ext>
            </a:extLst>
          </p:cNvPr>
          <p:cNvSpPr>
            <a:spLocks noChangeArrowheads="1"/>
          </p:cNvSpPr>
          <p:nvPr/>
        </p:nvSpPr>
        <p:spPr bwMode="auto">
          <a:xfrm>
            <a:off x="2743970" y="300812"/>
            <a:ext cx="1096691" cy="445089"/>
          </a:xfrm>
          <a:prstGeom prst="roundRect">
            <a:avLst>
              <a:gd name="adj" fmla="val 50000"/>
            </a:avLst>
          </a:prstGeom>
          <a:solidFill>
            <a:srgbClr val="F5E4F6"/>
          </a:solidFill>
          <a:ln w="25400">
            <a:solidFill>
              <a:srgbClr val="FFFCF9"/>
            </a:solidFill>
            <a:miter lim="800000"/>
            <a:headEnd/>
            <a:tailEnd/>
          </a:ln>
        </p:spPr>
        <p:txBody>
          <a:bodyPr vert="horz" wrap="square" lIns="0" tIns="45720" rIns="0" bIns="45720" numCol="1" anchor="ctr" anchorCtr="0" compatLnSpc="1">
            <a:prstTxWarp prst="textNoShape">
              <a:avLst/>
            </a:prstTxWarp>
          </a:bodyPr>
          <a:lstStyle/>
          <a:p>
            <a:pPr marL="0" marR="0" lvl="0" indent="0" algn="ctr" defTabSz="1018824"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944897"/>
                </a:solidFill>
                <a:effectLst/>
                <a:uLnTx/>
                <a:uFillTx/>
                <a:latin typeface="Segoe Sans Display Semibold"/>
                <a:ea typeface="+mn-ea"/>
                <a:cs typeface="+mn-cs"/>
              </a:rPr>
              <a:t>Microsoft 365 Copilot</a:t>
            </a:r>
          </a:p>
        </p:txBody>
      </p:sp>
      <p:sp>
        <p:nvSpPr>
          <p:cNvPr id="6" name="Rectangle: Rounded Corners 9">
            <a:hlinkClick r:id="rId7" action="ppaction://hlinksldjump"/>
            <a:extLst>
              <a:ext uri="{FF2B5EF4-FFF2-40B4-BE49-F238E27FC236}">
                <a16:creationId xmlns:a16="http://schemas.microsoft.com/office/drawing/2014/main" id="{B0EAE02D-EB4C-B478-D4B6-C06C16896B97}"/>
              </a:ext>
            </a:extLst>
          </p:cNvPr>
          <p:cNvSpPr>
            <a:spLocks noChangeArrowheads="1"/>
          </p:cNvSpPr>
          <p:nvPr/>
        </p:nvSpPr>
        <p:spPr bwMode="auto">
          <a:xfrm>
            <a:off x="3931737" y="300812"/>
            <a:ext cx="1096691" cy="445089"/>
          </a:xfrm>
          <a:prstGeom prst="roundRect">
            <a:avLst>
              <a:gd name="adj" fmla="val 50000"/>
            </a:avLst>
          </a:prstGeom>
          <a:solidFill>
            <a:srgbClr val="F5E4F6"/>
          </a:solidFill>
          <a:ln w="25400">
            <a:solidFill>
              <a:srgbClr val="FFFCF9"/>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1018824"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944897"/>
                </a:solidFill>
                <a:effectLst/>
                <a:uLnTx/>
                <a:uFillTx/>
                <a:latin typeface="Segoe Sans Display Semibold"/>
                <a:ea typeface="+mn-ea"/>
                <a:cs typeface="+mn-cs"/>
              </a:rPr>
              <a:t>Copilot</a:t>
            </a:r>
            <a:br>
              <a:rPr kumimoji="0" lang="en-US" sz="1000" b="0" i="0" u="none" strike="noStrike" kern="1200" cap="none" spc="0" normalizeH="0" baseline="0" noProof="0">
                <a:ln>
                  <a:noFill/>
                </a:ln>
                <a:solidFill>
                  <a:srgbClr val="944897"/>
                </a:solidFill>
                <a:effectLst/>
                <a:uLnTx/>
                <a:uFillTx/>
                <a:latin typeface="Segoe Sans Display Semibold"/>
                <a:ea typeface="+mn-ea"/>
                <a:cs typeface="+mn-cs"/>
              </a:rPr>
            </a:br>
            <a:r>
              <a:rPr kumimoji="0" lang="en-US" sz="1000" b="0" i="0" u="none" strike="noStrike" kern="1200" cap="none" spc="0" normalizeH="0" baseline="0" noProof="0">
                <a:ln>
                  <a:noFill/>
                </a:ln>
                <a:solidFill>
                  <a:srgbClr val="944897"/>
                </a:solidFill>
                <a:effectLst/>
                <a:uLnTx/>
                <a:uFillTx/>
                <a:latin typeface="Segoe Sans Display Semibold"/>
                <a:ea typeface="+mn-ea"/>
                <a:cs typeface="+mn-cs"/>
              </a:rPr>
              <a:t>Chat</a:t>
            </a:r>
          </a:p>
        </p:txBody>
      </p:sp>
      <p:sp>
        <p:nvSpPr>
          <p:cNvPr id="18" name="Rectangle: Rounded Corners 9">
            <a:hlinkClick r:id="rId3" action="ppaction://hlinksldjump"/>
            <a:extLst>
              <a:ext uri="{FF2B5EF4-FFF2-40B4-BE49-F238E27FC236}">
                <a16:creationId xmlns:a16="http://schemas.microsoft.com/office/drawing/2014/main" id="{74377ED6-0601-8BC0-8ADE-A8B7EE9A1DBB}"/>
              </a:ext>
            </a:extLst>
          </p:cNvPr>
          <p:cNvSpPr>
            <a:spLocks noChangeArrowheads="1"/>
          </p:cNvSpPr>
          <p:nvPr/>
        </p:nvSpPr>
        <p:spPr bwMode="auto">
          <a:xfrm>
            <a:off x="5119504" y="300812"/>
            <a:ext cx="1096691" cy="445089"/>
          </a:xfrm>
          <a:prstGeom prst="roundRect">
            <a:avLst>
              <a:gd name="adj" fmla="val 50000"/>
            </a:avLst>
          </a:prstGeom>
          <a:solidFill>
            <a:srgbClr val="F5E4F6"/>
          </a:solidFill>
          <a:ln w="25400">
            <a:solidFill>
              <a:srgbClr val="FFFCF9"/>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1018824"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944897"/>
                </a:solidFill>
                <a:effectLst/>
                <a:uLnTx/>
                <a:uFillTx/>
                <a:latin typeface="Segoe Sans Display Semibold"/>
                <a:ea typeface="+mn-ea"/>
                <a:cs typeface="+mn-cs"/>
              </a:rPr>
              <a:t>Evaluation rubric</a:t>
            </a:r>
          </a:p>
        </p:txBody>
      </p:sp>
      <p:sp>
        <p:nvSpPr>
          <p:cNvPr id="23" name="Rectangle: Rounded Corners 9">
            <a:hlinkClick r:id="rId8" action="ppaction://hlinksldjump"/>
            <a:extLst>
              <a:ext uri="{FF2B5EF4-FFF2-40B4-BE49-F238E27FC236}">
                <a16:creationId xmlns:a16="http://schemas.microsoft.com/office/drawing/2014/main" id="{2BE9B2BB-6F71-D236-125D-1F43D558A4CA}"/>
              </a:ext>
            </a:extLst>
          </p:cNvPr>
          <p:cNvSpPr>
            <a:spLocks noChangeArrowheads="1"/>
          </p:cNvSpPr>
          <p:nvPr/>
        </p:nvSpPr>
        <p:spPr bwMode="auto">
          <a:xfrm>
            <a:off x="6307273" y="300812"/>
            <a:ext cx="1096691" cy="445089"/>
          </a:xfrm>
          <a:prstGeom prst="roundRect">
            <a:avLst>
              <a:gd name="adj" fmla="val 50000"/>
            </a:avLst>
          </a:prstGeom>
          <a:solidFill>
            <a:srgbClr val="F5E4F6"/>
          </a:solidFill>
          <a:ln w="25400">
            <a:solidFill>
              <a:srgbClr val="FFFCF9"/>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1018824"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944897"/>
                </a:solidFill>
                <a:effectLst/>
                <a:uLnTx/>
                <a:uFillTx/>
                <a:latin typeface="Segoe Sans Display Semibold"/>
                <a:ea typeface="+mn-ea"/>
                <a:cs typeface="+mn-cs"/>
              </a:rPr>
              <a:t>Prompt guidance</a:t>
            </a:r>
          </a:p>
        </p:txBody>
      </p:sp>
    </p:spTree>
    <p:extLst>
      <p:ext uri="{BB962C8B-B14F-4D97-AF65-F5344CB8AC3E}">
        <p14:creationId xmlns:p14="http://schemas.microsoft.com/office/powerpoint/2010/main" val="38842073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ed Rectangle 46">
            <a:extLst>
              <a:ext uri="{FF2B5EF4-FFF2-40B4-BE49-F238E27FC236}">
                <a16:creationId xmlns:a16="http://schemas.microsoft.com/office/drawing/2014/main" id="{9ACB6766-A350-1347-F840-F649FBBF3EBB}"/>
              </a:ext>
            </a:extLst>
          </p:cNvPr>
          <p:cNvSpPr>
            <a:spLocks noGrp="1"/>
          </p:cNvSpPr>
          <p:nvPr>
            <p:ph type="title" idx="4294967295"/>
          </p:nvPr>
        </p:nvSpPr>
        <p:spPr bwMode="auto">
          <a:xfrm>
            <a:off x="375258" y="954514"/>
            <a:ext cx="7027119" cy="753283"/>
          </a:xfrm>
          <a:prstGeom prst="roundRect">
            <a:avLst>
              <a:gd name="adj" fmla="val 7124"/>
            </a:avLst>
          </a:prstGeom>
          <a:gradFill flip="none" rotWithShape="1">
            <a:gsLst>
              <a:gs pos="100000">
                <a:srgbClr val="FFFFFF">
                  <a:alpha val="40000"/>
                </a:srgbClr>
              </a:gs>
              <a:gs pos="0">
                <a:srgbClr val="FFFFFF">
                  <a:alpha val="50000"/>
                </a:srgbClr>
              </a:gs>
              <a:gs pos="50000">
                <a:schemeClr val="bg1">
                  <a:alpha val="70000"/>
                </a:schemeClr>
              </a:gs>
            </a:gsLst>
            <a:lin ang="2700000" scaled="1"/>
            <a:tileRect/>
          </a:gradFill>
          <a:ln w="15875" cap="flat" cmpd="sng" algn="ctr">
            <a:gradFill flip="none" rotWithShape="1">
              <a:gsLst>
                <a:gs pos="0">
                  <a:srgbClr val="FFFFFF">
                    <a:alpha val="55000"/>
                  </a:srgbClr>
                </a:gs>
                <a:gs pos="100000">
                  <a:srgbClr val="FFF8F3"/>
                </a:gs>
              </a:gsLst>
              <a:lin ang="2700000" scaled="1"/>
              <a:tileRect/>
            </a:gradFill>
            <a:prstDash val="solid"/>
          </a:ln>
          <a:effectLst>
            <a:outerShdw blurRad="254000" dist="25400" dir="4740000" algn="ctr" rotWithShape="0">
              <a:schemeClr val="accent3">
                <a:lumMod val="75000"/>
                <a:alpha val="8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61365" tIns="129092" rIns="161365" bIns="129092" numCol="1" spcCol="0" rtlCol="0" fromWordArt="0" anchor="ctr" anchorCtr="0" forceAA="0" compatLnSpc="1">
            <a:prstTxWarp prst="textNoShape">
              <a:avLst/>
            </a:prstTxWarp>
            <a:noAutofit/>
          </a:bodyPr>
          <a:lstStyle/>
          <a:p>
            <a:pPr marL="0" marR="0" lvl="0" indent="0" algn="ctr" defTabSz="822813" rtl="0" eaLnBrk="1" fontAlgn="base" latinLnBrk="0" hangingPunct="1">
              <a:lnSpc>
                <a:spcPct val="100000"/>
              </a:lnSpc>
              <a:spcBef>
                <a:spcPct val="0"/>
              </a:spcBef>
              <a:spcAft>
                <a:spcPct val="0"/>
              </a:spcAft>
              <a:buClrTx/>
              <a:buSzTx/>
              <a:buFontTx/>
              <a:buNone/>
              <a:tabLst/>
              <a:defRPr/>
            </a:pPr>
            <a:r>
              <a:rPr kumimoji="0" lang="en-US" sz="3200" b="1" i="0" u="none" strike="noStrike" kern="1200" cap="none" spc="0" normalizeH="0" baseline="0" noProof="0">
                <a:ln>
                  <a:noFill/>
                </a:ln>
                <a:gradFill>
                  <a:gsLst>
                    <a:gs pos="0">
                      <a:srgbClr val="0078D4"/>
                    </a:gs>
                    <a:gs pos="50000">
                      <a:srgbClr val="8661C5"/>
                    </a:gs>
                    <a:gs pos="99000">
                      <a:srgbClr val="C73ECC"/>
                    </a:gs>
                  </a:gsLst>
                  <a:lin ang="2700000" scaled="0"/>
                </a:gradFill>
                <a:effectLst/>
                <a:uLnTx/>
                <a:uFillTx/>
                <a:latin typeface="Segoe Sans Display Semibold"/>
                <a:ea typeface="+mn-ea"/>
                <a:cs typeface="Segoe UI Semibold" panose="020B0702040204020203" pitchFamily="34" charset="0"/>
              </a:rPr>
              <a:t>Getting Started</a:t>
            </a:r>
            <a:endParaRPr kumimoji="0" lang="en-US" sz="3200" b="0" i="0" u="none" strike="noStrike" kern="1200" cap="none" spc="0" normalizeH="0" baseline="0" noProof="0">
              <a:ln>
                <a:noFill/>
              </a:ln>
              <a:gradFill>
                <a:gsLst>
                  <a:gs pos="0">
                    <a:srgbClr val="0078D4"/>
                  </a:gs>
                  <a:gs pos="50000">
                    <a:srgbClr val="8661C5"/>
                  </a:gs>
                  <a:gs pos="99000">
                    <a:srgbClr val="C73ECC"/>
                  </a:gs>
                </a:gsLst>
                <a:lin ang="2700000" scaled="0"/>
              </a:gradFill>
              <a:effectLst/>
              <a:uLnTx/>
              <a:uFillTx/>
              <a:latin typeface="+mn-lt"/>
              <a:ea typeface="+mn-ea"/>
              <a:cs typeface="+mn-cs"/>
            </a:endParaRPr>
          </a:p>
        </p:txBody>
      </p:sp>
      <p:sp>
        <p:nvSpPr>
          <p:cNvPr id="8" name="Rounded Rectangle 46">
            <a:extLst>
              <a:ext uri="{FF2B5EF4-FFF2-40B4-BE49-F238E27FC236}">
                <a16:creationId xmlns:a16="http://schemas.microsoft.com/office/drawing/2014/main" id="{9FC6E5D6-ADDE-6D99-7251-C5FCFCBE12C3}"/>
              </a:ext>
              <a:ext uri="{C183D7F6-B498-43B3-948B-1728B52AA6E4}">
                <adec:decorative xmlns:adec="http://schemas.microsoft.com/office/drawing/2017/decorative" val="1"/>
              </a:ext>
            </a:extLst>
          </p:cNvPr>
          <p:cNvSpPr>
            <a:spLocks/>
          </p:cNvSpPr>
          <p:nvPr/>
        </p:nvSpPr>
        <p:spPr bwMode="auto">
          <a:xfrm>
            <a:off x="375258" y="1821816"/>
            <a:ext cx="7027119" cy="7345630"/>
          </a:xfrm>
          <a:prstGeom prst="roundRect">
            <a:avLst>
              <a:gd name="adj" fmla="val 1634"/>
            </a:avLst>
          </a:prstGeom>
          <a:gradFill flip="none" rotWithShape="1">
            <a:gsLst>
              <a:gs pos="100000">
                <a:srgbClr val="FFFFFF">
                  <a:alpha val="40000"/>
                </a:srgbClr>
              </a:gs>
              <a:gs pos="0">
                <a:srgbClr val="FFFFFF">
                  <a:alpha val="50000"/>
                </a:srgbClr>
              </a:gs>
              <a:gs pos="50000">
                <a:schemeClr val="bg1">
                  <a:alpha val="70000"/>
                </a:schemeClr>
              </a:gs>
            </a:gsLst>
            <a:lin ang="2700000" scaled="1"/>
            <a:tileRect/>
          </a:gradFill>
          <a:ln w="15875">
            <a:gradFill flip="none" rotWithShape="1">
              <a:gsLst>
                <a:gs pos="0">
                  <a:srgbClr val="FFFFFF">
                    <a:alpha val="55000"/>
                  </a:srgbClr>
                </a:gs>
                <a:gs pos="100000">
                  <a:srgbClr val="FFF8F3"/>
                </a:gs>
              </a:gsLst>
              <a:lin ang="2700000" scaled="1"/>
              <a:tileRect/>
            </a:gradFill>
          </a:ln>
          <a:effectLst>
            <a:outerShdw blurRad="254000" dist="25400" dir="4740000" algn="ctr" rotWithShape="0">
              <a:schemeClr val="accent3">
                <a:lumMod val="75000"/>
                <a:alpha val="8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61365" tIns="129092" rIns="161365" bIns="129092" numCol="1" spcCol="0" rtlCol="0" fromWordArt="0" anchor="t" anchorCtr="0" forceAA="0" compatLnSpc="1">
            <a:prstTxWarp prst="textNoShape">
              <a:avLst/>
            </a:prstTxWarp>
            <a:noAutofit/>
          </a:bodyPr>
          <a:lstStyle/>
          <a:p>
            <a:pPr marL="0" marR="0" lvl="0" indent="0" algn="ctr" defTabSz="822813" rtl="0" eaLnBrk="1" fontAlgn="base" latinLnBrk="0" hangingPunct="1">
              <a:lnSpc>
                <a:spcPct val="100000"/>
              </a:lnSpc>
              <a:spcBef>
                <a:spcPct val="0"/>
              </a:spcBef>
              <a:spcAft>
                <a:spcPct val="0"/>
              </a:spcAft>
              <a:buClrTx/>
              <a:buSzTx/>
              <a:buFontTx/>
              <a:buNone/>
              <a:tabLst/>
              <a:defRPr/>
            </a:pPr>
            <a:endParaRPr kumimoji="0" lang="en-US" sz="1765" b="0" i="0" u="none" strike="noStrike" kern="1200" cap="none" spc="-18" normalizeH="0" baseline="0" noProof="0">
              <a:ln>
                <a:noFill/>
              </a:ln>
              <a:gradFill>
                <a:gsLst>
                  <a:gs pos="0">
                    <a:srgbClr val="FFFFFF"/>
                  </a:gs>
                  <a:gs pos="100000">
                    <a:srgbClr val="FFFFFF"/>
                  </a:gs>
                </a:gsLst>
                <a:lin ang="5400000" scaled="0"/>
              </a:gradFill>
              <a:effectLst/>
              <a:uLnTx/>
              <a:uFillTx/>
              <a:latin typeface="Segoe Sans Display"/>
              <a:ea typeface="+mn-ea"/>
              <a:cs typeface="Segoe UI" pitchFamily="34" charset="0"/>
            </a:endParaRPr>
          </a:p>
        </p:txBody>
      </p:sp>
      <p:sp>
        <p:nvSpPr>
          <p:cNvPr id="11" name="TextBox 10">
            <a:extLst>
              <a:ext uri="{FF2B5EF4-FFF2-40B4-BE49-F238E27FC236}">
                <a16:creationId xmlns:a16="http://schemas.microsoft.com/office/drawing/2014/main" id="{9F142D2E-7BC1-039E-32C6-A5416F59F0D8}"/>
              </a:ext>
            </a:extLst>
          </p:cNvPr>
          <p:cNvSpPr txBox="1"/>
          <p:nvPr/>
        </p:nvSpPr>
        <p:spPr>
          <a:xfrm>
            <a:off x="676656" y="2027125"/>
            <a:ext cx="6423608" cy="997581"/>
          </a:xfrm>
          <a:prstGeom prst="rect">
            <a:avLst/>
          </a:prstGeom>
          <a:noFill/>
        </p:spPr>
        <p:txBody>
          <a:bodyPr wrap="square" lIns="0" tIns="0" rIns="0" bIns="0">
            <a:spAutoFit/>
          </a:bodyPr>
          <a:lstStyle/>
          <a:p>
            <a:pPr marL="0" marR="0" lvl="0" indent="0" algn="l" defTabSz="1018824" rtl="0" eaLnBrk="1" fontAlgn="auto" latinLnBrk="0" hangingPunct="1">
              <a:lnSpc>
                <a:spcPct val="11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91F2C"/>
                </a:solidFill>
                <a:effectLst/>
                <a:uLnTx/>
                <a:uFillTx/>
                <a:latin typeface="Segoe UI" panose="020B0502040204020203" pitchFamily="34" charset="0"/>
                <a:cs typeface="Segoe UI" panose="020B0502040204020203" pitchFamily="34" charset="0"/>
              </a:rPr>
              <a:t>This guide is your quick path to </a:t>
            </a:r>
            <a:r>
              <a:rPr kumimoji="0" lang="en-US" sz="1200" b="1" i="0" u="none" strike="noStrike" kern="1200" cap="none" spc="0" normalizeH="0" baseline="0" noProof="0">
                <a:ln>
                  <a:noFill/>
                </a:ln>
                <a:solidFill>
                  <a:srgbClr val="702573"/>
                </a:solidFill>
                <a:effectLst/>
                <a:uLnTx/>
                <a:uFillTx/>
                <a:latin typeface="Segoe UI" panose="020B0502040204020203" pitchFamily="34" charset="0"/>
                <a:cs typeface="Segoe UI" panose="020B0502040204020203" pitchFamily="34" charset="0"/>
              </a:rPr>
              <a:t>harnessing the power of Microsoft 365 Copilot, </a:t>
            </a:r>
            <a:r>
              <a:rPr kumimoji="0" lang="en-US" sz="1200" b="0" i="0" u="none" strike="noStrike" kern="1200" cap="none" spc="0" normalizeH="0" baseline="0" noProof="0">
                <a:ln>
                  <a:noFill/>
                </a:ln>
                <a:solidFill>
                  <a:srgbClr val="091F2C"/>
                </a:solidFill>
                <a:effectLst/>
                <a:uLnTx/>
                <a:uFillTx/>
                <a:latin typeface="Segoe UI" panose="020B0502040204020203" pitchFamily="34" charset="0"/>
                <a:cs typeface="Segoe UI" panose="020B0502040204020203" pitchFamily="34" charset="0"/>
              </a:rPr>
              <a:t>your AI assistant built for work. Inside, you will discover </a:t>
            </a:r>
            <a:r>
              <a:rPr kumimoji="0" lang="en-US" sz="1200" b="1" i="0" u="none" strike="noStrike" kern="1200" cap="none" spc="0" normalizeH="0" baseline="0" noProof="0">
                <a:ln>
                  <a:noFill/>
                </a:ln>
                <a:solidFill>
                  <a:srgbClr val="702573"/>
                </a:solidFill>
                <a:effectLst/>
                <a:uLnTx/>
                <a:uFillTx/>
                <a:latin typeface="Segoe UI" panose="020B0502040204020203" pitchFamily="34" charset="0"/>
                <a:cs typeface="Segoe UI" panose="020B0502040204020203" pitchFamily="34" charset="0"/>
              </a:rPr>
              <a:t>practical, high-impact prompts </a:t>
            </a:r>
            <a:r>
              <a:rPr kumimoji="0" lang="en-US" sz="1200" b="0" i="0" u="none" strike="noStrike" kern="1200" cap="none" spc="0" normalizeH="0" baseline="0" noProof="0">
                <a:ln>
                  <a:noFill/>
                </a:ln>
                <a:solidFill>
                  <a:srgbClr val="091F2C"/>
                </a:solidFill>
                <a:effectLst/>
                <a:uLnTx/>
                <a:uFillTx/>
                <a:latin typeface="Segoe UI" panose="020B0502040204020203" pitchFamily="34" charset="0"/>
                <a:cs typeface="Segoe UI" panose="020B0502040204020203" pitchFamily="34" charset="0"/>
              </a:rPr>
              <a:t>to help transform your workflow, highlighting the unique features that set Microsoft 365 Copilot apart from other AI tools.</a:t>
            </a:r>
          </a:p>
          <a:p>
            <a:pPr marL="0" marR="0" lvl="0" indent="0" algn="l" defTabSz="1018824" rtl="0" eaLnBrk="1" fontAlgn="auto" latinLnBrk="0" hangingPunct="1">
              <a:lnSpc>
                <a:spcPct val="11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091F2C"/>
              </a:solidFill>
              <a:effectLst/>
              <a:uLnTx/>
              <a:uFillTx/>
              <a:latin typeface="Segoe UI" panose="020B0502040204020203" pitchFamily="34" charset="0"/>
              <a:cs typeface="Segoe UI" panose="020B0502040204020203" pitchFamily="34" charset="0"/>
            </a:endParaRPr>
          </a:p>
        </p:txBody>
      </p:sp>
      <p:sp>
        <p:nvSpPr>
          <p:cNvPr id="10" name="Rectangle: Rounded Corners 39">
            <a:extLst>
              <a:ext uri="{FF2B5EF4-FFF2-40B4-BE49-F238E27FC236}">
                <a16:creationId xmlns:a16="http://schemas.microsoft.com/office/drawing/2014/main" id="{36A28967-EC04-CBE6-61D6-0BC22D67C387}"/>
              </a:ext>
              <a:ext uri="{C183D7F6-B498-43B3-948B-1728B52AA6E4}">
                <adec:decorative xmlns:adec="http://schemas.microsoft.com/office/drawing/2017/decorative" val="0"/>
              </a:ext>
            </a:extLst>
          </p:cNvPr>
          <p:cNvSpPr>
            <a:spLocks/>
          </p:cNvSpPr>
          <p:nvPr/>
        </p:nvSpPr>
        <p:spPr bwMode="auto">
          <a:xfrm>
            <a:off x="676656" y="3002060"/>
            <a:ext cx="6428128" cy="756786"/>
          </a:xfrm>
          <a:prstGeom prst="roundRect">
            <a:avLst>
              <a:gd name="adj" fmla="val 13106"/>
            </a:avLst>
          </a:prstGeom>
          <a:gradFill>
            <a:gsLst>
              <a:gs pos="0">
                <a:srgbClr val="0078D4"/>
              </a:gs>
              <a:gs pos="100000">
                <a:srgbClr val="8661C5"/>
              </a:gs>
            </a:gsLst>
            <a:lin ang="2700000" scaled="0"/>
          </a:gradFill>
          <a:ln w="9525" cap="flat" cmpd="sng" algn="ctr">
            <a:noFill/>
            <a:prstDash val="solid"/>
            <a:headEnd type="none" w="med" len="med"/>
            <a:tailEnd type="none" w="med" len="med"/>
          </a:ln>
          <a:effectLst>
            <a:outerShdw blurRad="127000" dir="2700000" algn="tl" rotWithShape="0">
              <a:srgbClr val="737373">
                <a:alpha val="20000"/>
              </a:srgbClr>
            </a:outerShdw>
          </a:effectLst>
        </p:spPr>
        <p:txBody>
          <a:bodyPr rot="0" spcFirstLastPara="0" vertOverflow="overflow" horzOverflow="overflow" vert="horz" wrap="square" lIns="80682" tIns="40341" rIns="80682" bIns="40341" numCol="1" spcCol="0" rtlCol="0" fromWordArt="0" anchor="ctr" anchorCtr="0" forceAA="0" compatLnSpc="1">
            <a:prstTxWarp prst="textNoShape">
              <a:avLst/>
            </a:prstTxWarp>
            <a:noAutofit/>
          </a:bodyPr>
          <a:lstStyle/>
          <a:p>
            <a:pPr marL="0" marR="0" lvl="0" indent="0" algn="ctr" defTabSz="1018824"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FFFFFF"/>
                </a:solidFill>
                <a:effectLst/>
                <a:uLnTx/>
                <a:uFillTx/>
                <a:latin typeface="Segoe Sans Display Semibold"/>
                <a:ea typeface="+mn-ea"/>
                <a:cs typeface="+mn-cs"/>
              </a:rPr>
              <a:t>Explore prompts today to see how </a:t>
            </a:r>
          </a:p>
          <a:p>
            <a:pPr marL="0" marR="0" lvl="0" indent="0" algn="ctr" defTabSz="1018824"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FFFFFF"/>
                </a:solidFill>
                <a:effectLst/>
                <a:uLnTx/>
                <a:uFillTx/>
                <a:latin typeface="Segoe Sans Display Semibold"/>
                <a:ea typeface="+mn-ea"/>
                <a:cs typeface="+mn-cs"/>
              </a:rPr>
              <a:t>Microsoft 365 Copilot can work for you.</a:t>
            </a:r>
            <a:r>
              <a:rPr kumimoji="0" lang="en-US" sz="1600" b="0" i="0" u="none" strike="noStrike" kern="1200" cap="none" spc="0" normalizeH="0" baseline="0" noProof="0">
                <a:ln>
                  <a:noFill/>
                </a:ln>
                <a:solidFill>
                  <a:srgbClr val="FFFFFF"/>
                </a:solidFill>
                <a:effectLst/>
                <a:uLnTx/>
                <a:uFillTx/>
                <a:latin typeface="Segoe Sans Display Semibold"/>
                <a:ea typeface="+mn-ea"/>
                <a:cs typeface="+mn-cs"/>
              </a:rPr>
              <a:t> </a:t>
            </a:r>
          </a:p>
        </p:txBody>
      </p:sp>
      <p:graphicFrame>
        <p:nvGraphicFramePr>
          <p:cNvPr id="12" name="Table 11">
            <a:extLst>
              <a:ext uri="{FF2B5EF4-FFF2-40B4-BE49-F238E27FC236}">
                <a16:creationId xmlns:a16="http://schemas.microsoft.com/office/drawing/2014/main" id="{1CA89B2E-E4B6-BDD7-A05F-78E9C08C72EE}"/>
              </a:ext>
            </a:extLst>
          </p:cNvPr>
          <p:cNvGraphicFramePr>
            <a:graphicFrameLocks noGrp="1"/>
          </p:cNvGraphicFramePr>
          <p:nvPr>
            <p:extLst>
              <p:ext uri="{D42A27DB-BD31-4B8C-83A1-F6EECF244321}">
                <p14:modId xmlns:p14="http://schemas.microsoft.com/office/powerpoint/2010/main" val="3731976072"/>
              </p:ext>
            </p:extLst>
          </p:nvPr>
        </p:nvGraphicFramePr>
        <p:xfrm>
          <a:off x="723072" y="3873076"/>
          <a:ext cx="6428128" cy="2259075"/>
        </p:xfrm>
        <a:graphic>
          <a:graphicData uri="http://schemas.openxmlformats.org/drawingml/2006/table">
            <a:tbl>
              <a:tblPr firstRow="1" bandRow="1">
                <a:tableStyleId>{2D5ABB26-0587-4C30-8999-92F81FD0307C}</a:tableStyleId>
              </a:tblPr>
              <a:tblGrid>
                <a:gridCol w="630079">
                  <a:extLst>
                    <a:ext uri="{9D8B030D-6E8A-4147-A177-3AD203B41FA5}">
                      <a16:colId xmlns:a16="http://schemas.microsoft.com/office/drawing/2014/main" val="918109119"/>
                    </a:ext>
                  </a:extLst>
                </a:gridCol>
                <a:gridCol w="5798049">
                  <a:extLst>
                    <a:ext uri="{9D8B030D-6E8A-4147-A177-3AD203B41FA5}">
                      <a16:colId xmlns:a16="http://schemas.microsoft.com/office/drawing/2014/main" val="2524560981"/>
                    </a:ext>
                  </a:extLst>
                </a:gridCol>
              </a:tblGrid>
              <a:tr h="566928">
                <a:tc>
                  <a:txBody>
                    <a:bodyPr/>
                    <a:lstStyle/>
                    <a:p>
                      <a:pPr marL="0" marR="0" lvl="0" indent="0" algn="ctr" defTabSz="690992" rtl="0" eaLnBrk="1" fontAlgn="base" latinLnBrk="0" hangingPunct="1">
                        <a:lnSpc>
                          <a:spcPct val="100000"/>
                        </a:lnSpc>
                        <a:spcBef>
                          <a:spcPct val="0"/>
                        </a:spcBef>
                        <a:spcAft>
                          <a:spcPts val="701"/>
                        </a:spcAft>
                        <a:buClrTx/>
                        <a:buSzTx/>
                        <a:buFontTx/>
                        <a:buNone/>
                        <a:tabLst/>
                        <a:defRPr/>
                      </a:pPr>
                      <a:endParaRPr kumimoji="0" lang="en-US" sz="2000" b="0" i="0" u="none" strike="noStrike" kern="1200" cap="none" spc="-18" normalizeH="0" baseline="0" noProof="0">
                        <a:ln>
                          <a:noFill/>
                        </a:ln>
                        <a:gradFill>
                          <a:gsLst>
                            <a:gs pos="0">
                              <a:srgbClr val="0070C0"/>
                            </a:gs>
                            <a:gs pos="100000">
                              <a:srgbClr val="702573"/>
                            </a:gs>
                          </a:gsLst>
                          <a:lin ang="2700000" scaled="1"/>
                        </a:gradFill>
                        <a:effectLst/>
                        <a:uLnTx/>
                        <a:uFillTx/>
                        <a:latin typeface="Segoe UI" panose="020B0502040204020203" pitchFamily="34" charset="0"/>
                        <a:ea typeface="+mn-ea"/>
                        <a:cs typeface="Segoe UI" panose="020B0502040204020203"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524695" rtl="0" eaLnBrk="1" fontAlgn="auto" latinLnBrk="0" hangingPunct="1">
                        <a:lnSpc>
                          <a:spcPct val="100000"/>
                        </a:lnSpc>
                        <a:spcBef>
                          <a:spcPts val="0"/>
                        </a:spcBef>
                        <a:spcAft>
                          <a:spcPts val="0"/>
                        </a:spcAft>
                        <a:buClrTx/>
                        <a:buSzTx/>
                        <a:buFontTx/>
                        <a:buNone/>
                        <a:tabLst/>
                        <a:defRPr/>
                      </a:pPr>
                      <a:r>
                        <a:rPr lang="en-US" sz="1200">
                          <a:latin typeface="Segoe UI" panose="020B0502040204020203" pitchFamily="34" charset="0"/>
                          <a:cs typeface="Segoe UI" panose="020B0502040204020203" pitchFamily="34" charset="0"/>
                        </a:rPr>
                        <a:t>Use </a:t>
                      </a:r>
                      <a:r>
                        <a:rPr lang="en-US" sz="1200" b="1">
                          <a:latin typeface="Segoe UI" panose="020B0502040204020203" pitchFamily="34" charset="0"/>
                          <a:cs typeface="Segoe UI" panose="020B0502040204020203" pitchFamily="34" charset="0"/>
                        </a:rPr>
                        <a:t>Work toggle</a:t>
                      </a:r>
                      <a:r>
                        <a:rPr lang="en-US" sz="1200">
                          <a:latin typeface="Segoe UI" panose="020B0502040204020203" pitchFamily="34" charset="0"/>
                          <a:cs typeface="Segoe UI" panose="020B0502040204020203" pitchFamily="34" charset="0"/>
                        </a:rPr>
                        <a:t> for prompts using your company’s data and </a:t>
                      </a:r>
                      <a:r>
                        <a:rPr lang="en-US" sz="1200" b="1">
                          <a:latin typeface="Segoe UI" panose="020B0502040204020203" pitchFamily="34" charset="0"/>
                          <a:cs typeface="Segoe UI" panose="020B0502040204020203" pitchFamily="34" charset="0"/>
                        </a:rPr>
                        <a:t>Web toggle</a:t>
                      </a:r>
                      <a:r>
                        <a:rPr lang="en-US" sz="1200">
                          <a:latin typeface="Segoe UI" panose="020B0502040204020203" pitchFamily="34" charset="0"/>
                          <a:cs typeface="Segoe UI" panose="020B0502040204020203" pitchFamily="34" charset="0"/>
                        </a:rPr>
                        <a:t> for general internet-based questions.</a:t>
                      </a:r>
                      <a:endParaRPr lang="en-US" sz="1200">
                        <a:solidFill>
                          <a:srgbClr val="091F2C"/>
                        </a:solidFill>
                        <a:effectLst/>
                        <a:latin typeface="Segoe UI" panose="020B0502040204020203" pitchFamily="34" charset="0"/>
                        <a:cs typeface="Segoe UI" panose="020B0502040204020203"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138892725"/>
                  </a:ext>
                </a:extLst>
              </a:tr>
              <a:tr h="564049">
                <a:tc>
                  <a:txBody>
                    <a:bodyPr/>
                    <a:lstStyle/>
                    <a:p>
                      <a:pPr marL="0" marR="0" lvl="0" indent="0" algn="ctr" defTabSz="690992" rtl="0" eaLnBrk="1" fontAlgn="base" latinLnBrk="0" hangingPunct="1">
                        <a:lnSpc>
                          <a:spcPct val="100000"/>
                        </a:lnSpc>
                        <a:spcBef>
                          <a:spcPct val="0"/>
                        </a:spcBef>
                        <a:spcAft>
                          <a:spcPts val="701"/>
                        </a:spcAft>
                        <a:buClrTx/>
                        <a:buSzTx/>
                        <a:buFontTx/>
                        <a:buNone/>
                        <a:tabLst/>
                        <a:defRPr/>
                      </a:pPr>
                      <a:endParaRPr kumimoji="0" lang="en-US" sz="2000" b="0" i="0" u="none" strike="noStrike" kern="1200" cap="none" spc="-18" normalizeH="0" baseline="0" noProof="0">
                        <a:ln>
                          <a:noFill/>
                        </a:ln>
                        <a:gradFill>
                          <a:gsLst>
                            <a:gs pos="0">
                              <a:srgbClr val="0070C0"/>
                            </a:gs>
                            <a:gs pos="100000">
                              <a:srgbClr val="702573"/>
                            </a:gs>
                          </a:gsLst>
                          <a:lin ang="2700000" scaled="1"/>
                        </a:gradFill>
                        <a:effectLst/>
                        <a:uLnTx/>
                        <a:uFillTx/>
                        <a:latin typeface="Segoe UI" panose="020B0502040204020203" pitchFamily="34" charset="0"/>
                        <a:ea typeface="+mn-ea"/>
                        <a:cs typeface="Segoe UI" panose="020B0502040204020203"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1200" b="1">
                          <a:solidFill>
                            <a:srgbClr val="091F2C"/>
                          </a:solidFill>
                          <a:effectLst/>
                          <a:latin typeface="Segoe UI" panose="020B0502040204020203" pitchFamily="34" charset="0"/>
                          <a:cs typeface="Segoe UI" panose="020B0502040204020203" pitchFamily="34" charset="0"/>
                        </a:rPr>
                        <a:t>Evaluate the responses </a:t>
                      </a:r>
                      <a:r>
                        <a:rPr lang="en-US" sz="1200">
                          <a:solidFill>
                            <a:srgbClr val="091F2C"/>
                          </a:solidFill>
                          <a:effectLst/>
                          <a:latin typeface="Segoe UI" panose="020B0502040204020203" pitchFamily="34" charset="0"/>
                          <a:cs typeface="Segoe UI" panose="020B0502040204020203" pitchFamily="34" charset="0"/>
                        </a:rPr>
                        <a:t>using the </a:t>
                      </a:r>
                      <a:r>
                        <a:rPr lang="en-US" sz="1200">
                          <a:solidFill>
                            <a:srgbClr val="091F2C"/>
                          </a:solidFill>
                          <a:effectLst/>
                          <a:latin typeface="Segoe UI" panose="020B0502040204020203" pitchFamily="34" charset="0"/>
                          <a:cs typeface="Segoe UI" panose="020B0502040204020203" pitchFamily="34" charset="0"/>
                          <a:hlinkClick r:id="rId3" action="ppaction://hlinksldjump"/>
                        </a:rPr>
                        <a:t>ACRUE rubric </a:t>
                      </a:r>
                      <a:r>
                        <a:rPr lang="en-US" sz="1200">
                          <a:solidFill>
                            <a:srgbClr val="091F2C"/>
                          </a:solidFill>
                          <a:effectLst/>
                          <a:latin typeface="Segoe UI" panose="020B0502040204020203" pitchFamily="34" charset="0"/>
                          <a:cs typeface="Segoe UI" panose="020B0502040204020203" pitchFamily="34" charset="0"/>
                        </a:rPr>
                        <a:t>to ensure quality.</a:t>
                      </a:r>
                      <a:endParaRPr lang="en-US" sz="1200">
                        <a:latin typeface="Segoe UI" panose="020B0502040204020203" pitchFamily="34" charset="0"/>
                        <a:cs typeface="Segoe UI" panose="020B0502040204020203"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57614123"/>
                  </a:ext>
                </a:extLst>
              </a:tr>
              <a:tr h="564049">
                <a:tc>
                  <a:txBody>
                    <a:bodyPr/>
                    <a:lstStyle/>
                    <a:p>
                      <a:pPr marL="0" marR="0" lvl="0" indent="0" algn="ctr" defTabSz="690992" rtl="0" eaLnBrk="1" fontAlgn="base" latinLnBrk="0" hangingPunct="1">
                        <a:lnSpc>
                          <a:spcPct val="100000"/>
                        </a:lnSpc>
                        <a:spcBef>
                          <a:spcPct val="0"/>
                        </a:spcBef>
                        <a:spcAft>
                          <a:spcPts val="701"/>
                        </a:spcAft>
                        <a:buClrTx/>
                        <a:buSzTx/>
                        <a:buFontTx/>
                        <a:buNone/>
                        <a:tabLst/>
                        <a:defRPr/>
                      </a:pPr>
                      <a:endParaRPr kumimoji="0" lang="en-US" sz="2000" b="0" i="0" u="none" strike="noStrike" kern="1200" cap="none" spc="-18" normalizeH="0" baseline="0" noProof="0">
                        <a:ln>
                          <a:noFill/>
                        </a:ln>
                        <a:gradFill>
                          <a:gsLst>
                            <a:gs pos="0">
                              <a:srgbClr val="0070C0"/>
                            </a:gs>
                            <a:gs pos="100000">
                              <a:srgbClr val="702573"/>
                            </a:gs>
                          </a:gsLst>
                          <a:lin ang="2700000" scaled="1"/>
                        </a:gradFill>
                        <a:effectLst/>
                        <a:uLnTx/>
                        <a:uFillTx/>
                        <a:latin typeface="Segoe UI" panose="020B0502040204020203" pitchFamily="34" charset="0"/>
                        <a:ea typeface="+mn-ea"/>
                        <a:cs typeface="Segoe UI" panose="020B0502040204020203"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524695" rtl="0" eaLnBrk="1" fontAlgn="auto" latinLnBrk="0" hangingPunct="1">
                        <a:lnSpc>
                          <a:spcPct val="100000"/>
                        </a:lnSpc>
                        <a:spcBef>
                          <a:spcPts val="0"/>
                        </a:spcBef>
                        <a:spcAft>
                          <a:spcPts val="0"/>
                        </a:spcAft>
                        <a:buClrTx/>
                        <a:buSzTx/>
                        <a:buFontTx/>
                        <a:buNone/>
                        <a:tabLst/>
                        <a:defRPr/>
                      </a:pPr>
                      <a:r>
                        <a:rPr lang="en-US" sz="1200" b="1">
                          <a:solidFill>
                            <a:srgbClr val="091F2C"/>
                          </a:solidFill>
                          <a:effectLst/>
                          <a:latin typeface="Segoe UI" panose="020B0502040204020203" pitchFamily="34" charset="0"/>
                          <a:cs typeface="Segoe UI" panose="020B0502040204020203" pitchFamily="34" charset="0"/>
                        </a:rPr>
                        <a:t>Share your favorite prompts and helpful tips </a:t>
                      </a:r>
                      <a:r>
                        <a:rPr lang="en-US" sz="1200">
                          <a:solidFill>
                            <a:srgbClr val="091F2C"/>
                          </a:solidFill>
                          <a:effectLst/>
                          <a:latin typeface="Segoe UI" panose="020B0502040204020203" pitchFamily="34" charset="0"/>
                          <a:cs typeface="Segoe UI" panose="020B0502040204020203" pitchFamily="34" charset="0"/>
                        </a:rPr>
                        <a:t>to support your team’s success.</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794618865"/>
                  </a:ext>
                </a:extLst>
              </a:tr>
              <a:tr h="564049">
                <a:tc>
                  <a:txBody>
                    <a:bodyPr/>
                    <a:lstStyle/>
                    <a:p>
                      <a:pPr marL="0" marR="0" lvl="0" indent="0" algn="ctr" defTabSz="690992" rtl="0" eaLnBrk="1" fontAlgn="base" latinLnBrk="0" hangingPunct="1">
                        <a:lnSpc>
                          <a:spcPct val="100000"/>
                        </a:lnSpc>
                        <a:spcBef>
                          <a:spcPct val="0"/>
                        </a:spcBef>
                        <a:spcAft>
                          <a:spcPts val="701"/>
                        </a:spcAft>
                        <a:buClrTx/>
                        <a:buSzTx/>
                        <a:buFontTx/>
                        <a:buNone/>
                        <a:tabLst/>
                        <a:defRPr/>
                      </a:pPr>
                      <a:endParaRPr kumimoji="0" lang="en-US" sz="2000" b="0" i="0" u="none" strike="noStrike" kern="1200" cap="none" spc="-18" normalizeH="0" baseline="0" noProof="0">
                        <a:ln>
                          <a:noFill/>
                        </a:ln>
                        <a:gradFill>
                          <a:gsLst>
                            <a:gs pos="0">
                              <a:srgbClr val="0070C0"/>
                            </a:gs>
                            <a:gs pos="100000">
                              <a:srgbClr val="702573"/>
                            </a:gs>
                          </a:gsLst>
                          <a:lin ang="2700000" scaled="1"/>
                        </a:gradFill>
                        <a:effectLst/>
                        <a:uLnTx/>
                        <a:uFillTx/>
                        <a:latin typeface="Segoe UI" panose="020B0502040204020203" pitchFamily="34" charset="0"/>
                        <a:ea typeface="+mn-ea"/>
                        <a:cs typeface="Segoe UI" panose="020B0502040204020203"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524695" rtl="0" eaLnBrk="1" fontAlgn="auto" latinLnBrk="0" hangingPunct="1">
                        <a:lnSpc>
                          <a:spcPct val="100000"/>
                        </a:lnSpc>
                        <a:spcBef>
                          <a:spcPts val="0"/>
                        </a:spcBef>
                        <a:spcAft>
                          <a:spcPts val="0"/>
                        </a:spcAft>
                        <a:buClrTx/>
                        <a:buSzTx/>
                        <a:buFontTx/>
                        <a:buNone/>
                        <a:tabLst/>
                        <a:defRPr/>
                      </a:pPr>
                      <a:r>
                        <a:rPr lang="en-US" sz="1200" b="1">
                          <a:solidFill>
                            <a:srgbClr val="091F2C"/>
                          </a:solidFill>
                          <a:effectLst/>
                          <a:latin typeface="Segoe UI" panose="020B0502040204020203" pitchFamily="34" charset="0"/>
                          <a:cs typeface="Segoe UI" panose="020B0502040204020203" pitchFamily="34" charset="0"/>
                        </a:rPr>
                        <a:t>Provide feedback </a:t>
                      </a:r>
                      <a:r>
                        <a:rPr lang="en-US" sz="1200">
                          <a:solidFill>
                            <a:srgbClr val="091F2C"/>
                          </a:solidFill>
                          <a:effectLst/>
                          <a:latin typeface="Segoe UI" panose="020B0502040204020203" pitchFamily="34" charset="0"/>
                          <a:cs typeface="Segoe UI" panose="020B0502040204020203" pitchFamily="34" charset="0"/>
                        </a:rPr>
                        <a:t>to your admin or through Copilot’s tools to help improve your experience.</a:t>
                      </a:r>
                      <a:endParaRPr lang="en-US" sz="1200" kern="100">
                        <a:solidFill>
                          <a:srgbClr val="091F2C"/>
                        </a:solidFill>
                        <a:effectLst/>
                        <a:latin typeface="Segoe UI" panose="020B0502040204020203" pitchFamily="34" charset="0"/>
                        <a:ea typeface="SimSun" panose="02010600030101010101" pitchFamily="2" charset="-122"/>
                        <a:cs typeface="Segoe UI" panose="020B0502040204020203"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3921250"/>
                  </a:ext>
                </a:extLst>
              </a:tr>
            </a:tbl>
          </a:graphicData>
        </a:graphic>
      </p:graphicFrame>
      <p:sp>
        <p:nvSpPr>
          <p:cNvPr id="14" name="TextBox 13">
            <a:extLst>
              <a:ext uri="{FF2B5EF4-FFF2-40B4-BE49-F238E27FC236}">
                <a16:creationId xmlns:a16="http://schemas.microsoft.com/office/drawing/2014/main" id="{9A027750-329B-E21D-042A-A80A066B7E51}"/>
              </a:ext>
            </a:extLst>
          </p:cNvPr>
          <p:cNvSpPr txBox="1"/>
          <p:nvPr/>
        </p:nvSpPr>
        <p:spPr>
          <a:xfrm>
            <a:off x="672134" y="6315461"/>
            <a:ext cx="6428130" cy="2528513"/>
          </a:xfrm>
          <a:prstGeom prst="rect">
            <a:avLst/>
          </a:prstGeom>
          <a:noFill/>
        </p:spPr>
        <p:txBody>
          <a:bodyPr wrap="square" lIns="0" tIns="0" rIns="0" bIns="0">
            <a:spAutoFit/>
          </a:bodyPr>
          <a:lstStyle/>
          <a:p>
            <a:pPr marL="0" marR="0" lvl="0" indent="0" algn="l" defTabSz="1018824" rtl="0" eaLnBrk="1" fontAlgn="auto" latinLnBrk="0" hangingPunct="1">
              <a:lnSpc>
                <a:spcPct val="110000"/>
              </a:lnSpc>
              <a:spcBef>
                <a:spcPts val="0"/>
              </a:spcBef>
              <a:spcAft>
                <a:spcPts val="800"/>
              </a:spcAft>
              <a:buClrTx/>
              <a:buSzTx/>
              <a:buFontTx/>
              <a:buNone/>
              <a:tabLst/>
              <a:defRPr/>
            </a:pPr>
            <a:r>
              <a:rPr kumimoji="0" lang="en-US" sz="1200" b="1" i="0" u="none" strike="noStrike" kern="1200" cap="none" spc="0" normalizeH="0" baseline="0" noProof="0">
                <a:ln>
                  <a:noFill/>
                </a:ln>
                <a:solidFill>
                  <a:srgbClr val="091F2C"/>
                </a:solidFill>
                <a:effectLst/>
                <a:uLnTx/>
                <a:uFillTx/>
                <a:latin typeface="Segoe UI" panose="020B0502040204020203" pitchFamily="34" charset="0"/>
                <a:cs typeface="Segoe UI" panose="020B0502040204020203" pitchFamily="34" charset="0"/>
              </a:rPr>
              <a:t>Always remember to:</a:t>
            </a:r>
          </a:p>
          <a:p>
            <a:pPr marL="228600" marR="0" lvl="0" indent="-228600" algn="l" defTabSz="1018824" rtl="0" eaLnBrk="1" fontAlgn="auto" latinLnBrk="0" hangingPunct="1">
              <a:lnSpc>
                <a:spcPct val="110000"/>
              </a:lnSpc>
              <a:spcBef>
                <a:spcPts val="0"/>
              </a:spcBef>
              <a:spcAft>
                <a:spcPts val="800"/>
              </a:spcAft>
              <a:buClrTx/>
              <a:buSzTx/>
              <a:buFont typeface="Arial" panose="020B0604020202020204" pitchFamily="34" charset="0"/>
              <a:buChar char="•"/>
              <a:tabLst/>
              <a:defRPr/>
            </a:pPr>
            <a:r>
              <a:rPr kumimoji="0" lang="en-US" sz="1200" b="1" i="0" u="none" strike="noStrike" kern="1200" cap="none" spc="0" normalizeH="0" baseline="0" noProof="0">
                <a:ln>
                  <a:noFill/>
                </a:ln>
                <a:solidFill>
                  <a:srgbClr val="091F2C"/>
                </a:solidFill>
                <a:effectLst/>
                <a:uLnTx/>
                <a:uFillTx/>
                <a:latin typeface="Segoe UI" panose="020B0502040204020203" pitchFamily="34" charset="0"/>
                <a:cs typeface="Segoe UI" panose="020B0502040204020203" pitchFamily="34" charset="0"/>
              </a:rPr>
              <a:t>Review and verify AI-generated responses.</a:t>
            </a:r>
            <a:r>
              <a:rPr kumimoji="0" lang="en-US" sz="1200" b="0" i="0" u="none" strike="noStrike" kern="1200" cap="none" spc="0" normalizeH="0" baseline="0" noProof="0">
                <a:ln>
                  <a:noFill/>
                </a:ln>
                <a:solidFill>
                  <a:srgbClr val="091F2C"/>
                </a:solidFill>
                <a:effectLst/>
                <a:uLnTx/>
                <a:uFillTx/>
                <a:latin typeface="Segoe UI" panose="020B0502040204020203" pitchFamily="34" charset="0"/>
                <a:cs typeface="Segoe UI" panose="020B0502040204020203" pitchFamily="34" charset="0"/>
              </a:rPr>
              <a:t> Copilot uses Large Language Models (LLMs), advanced systems designed to predict and generate text. Occasionally, responses may contain inaccuracies due to the complex nature of LLMs. Always evaluate Copilot’s output and cross-check with trusted sources as needed.</a:t>
            </a:r>
          </a:p>
          <a:p>
            <a:pPr marL="228600" marR="0" lvl="0" indent="-228600" algn="l" defTabSz="1018824" rtl="0" eaLnBrk="1" fontAlgn="auto" latinLnBrk="0" hangingPunct="1">
              <a:lnSpc>
                <a:spcPct val="110000"/>
              </a:lnSpc>
              <a:spcBef>
                <a:spcPts val="0"/>
              </a:spcBef>
              <a:spcAft>
                <a:spcPts val="800"/>
              </a:spcAft>
              <a:buClrTx/>
              <a:buSzTx/>
              <a:buFont typeface="Arial" panose="020B0604020202020204" pitchFamily="34" charset="0"/>
              <a:buChar char="•"/>
              <a:tabLst/>
              <a:defRPr/>
            </a:pPr>
            <a:r>
              <a:rPr kumimoji="0" lang="en-US" sz="1200" b="1" i="0" u="none" strike="noStrike" kern="1200" cap="none" spc="0" normalizeH="0" baseline="0" noProof="0">
                <a:ln>
                  <a:noFill/>
                </a:ln>
                <a:solidFill>
                  <a:srgbClr val="091F2C"/>
                </a:solidFill>
                <a:effectLst/>
                <a:uLnTx/>
                <a:uFillTx/>
                <a:latin typeface="Segoe UI" panose="020B0502040204020203" pitchFamily="34" charset="0"/>
                <a:cs typeface="Segoe UI" panose="020B0502040204020203" pitchFamily="34" charset="0"/>
              </a:rPr>
              <a:t>Using the same prompt multiple times may yield different responses.</a:t>
            </a:r>
            <a:r>
              <a:rPr kumimoji="0" lang="en-US" sz="1200" b="0" i="0" u="none" strike="noStrike" kern="1200" cap="none" spc="0" normalizeH="0" baseline="0" noProof="0">
                <a:ln>
                  <a:noFill/>
                </a:ln>
                <a:solidFill>
                  <a:srgbClr val="091F2C"/>
                </a:solidFill>
                <a:effectLst/>
                <a:uLnTx/>
                <a:uFillTx/>
                <a:latin typeface="Segoe UI" panose="020B0502040204020203" pitchFamily="34" charset="0"/>
                <a:cs typeface="Segoe UI" panose="020B0502040204020203" pitchFamily="34" charset="0"/>
              </a:rPr>
              <a:t> LLMs rely on neural networks, which can introduce some variability. Even with identical prompts, responses might vary slightly each time.</a:t>
            </a:r>
          </a:p>
          <a:p>
            <a:pPr marL="228600" marR="0" lvl="0" indent="-228600" algn="l" defTabSz="1018824" rtl="0" eaLnBrk="1" fontAlgn="auto" latinLnBrk="0" hangingPunct="1">
              <a:lnSpc>
                <a:spcPct val="110000"/>
              </a:lnSpc>
              <a:spcBef>
                <a:spcPts val="0"/>
              </a:spcBef>
              <a:spcAft>
                <a:spcPts val="1200"/>
              </a:spcAft>
              <a:buClrTx/>
              <a:buSzTx/>
              <a:buFont typeface="Arial" panose="020B0604020202020204" pitchFamily="34" charset="0"/>
              <a:buChar char="•"/>
              <a:tabLst/>
              <a:defRPr/>
            </a:pPr>
            <a:r>
              <a:rPr kumimoji="0" lang="en-US" sz="1200" b="1" i="0" u="none" strike="noStrike" kern="1200" cap="none" spc="0" normalizeH="0" baseline="0" noProof="0">
                <a:ln>
                  <a:noFill/>
                </a:ln>
                <a:solidFill>
                  <a:srgbClr val="091F2C"/>
                </a:solidFill>
                <a:effectLst/>
                <a:uLnTx/>
                <a:uFillTx/>
                <a:latin typeface="Segoe UI" panose="020B0502040204020203" pitchFamily="34" charset="0"/>
                <a:cs typeface="Segoe UI" panose="020B0502040204020203" pitchFamily="34" charset="0"/>
              </a:rPr>
              <a:t>Use Copilot responsibly, ethically, and legally.</a:t>
            </a:r>
            <a:r>
              <a:rPr kumimoji="0" lang="en-US" sz="1200" b="0" i="0" u="none" strike="noStrike" kern="1200" cap="none" spc="0" normalizeH="0" baseline="0" noProof="0">
                <a:ln>
                  <a:noFill/>
                </a:ln>
                <a:solidFill>
                  <a:srgbClr val="091F2C"/>
                </a:solidFill>
                <a:effectLst/>
                <a:uLnTx/>
                <a:uFillTx/>
                <a:latin typeface="Segoe UI" panose="020B0502040204020203" pitchFamily="34" charset="0"/>
                <a:cs typeface="Segoe UI" panose="020B0502040204020203" pitchFamily="34" charset="0"/>
              </a:rPr>
              <a:t> Avoid employing Copilot for any activities that could harm yourself or others. For more information, see our </a:t>
            </a:r>
            <a:r>
              <a:rPr kumimoji="0" lang="en-US" sz="1200" b="0" i="0" u="sng" strike="noStrike" kern="1200" cap="none" spc="0" normalizeH="0" baseline="0" noProof="0">
                <a:ln>
                  <a:noFill/>
                </a:ln>
                <a:solidFill>
                  <a:srgbClr val="091F2C"/>
                </a:solidFill>
                <a:effectLst/>
                <a:uLnTx/>
                <a:uFillTx/>
                <a:latin typeface="Segoe UI" panose="020B0502040204020203" pitchFamily="34" charset="0"/>
                <a:cs typeface="Segoe UI" panose="020B0502040204020203" pitchFamily="34" charset="0"/>
                <a:hlinkClick r:id="rId4"/>
              </a:rPr>
              <a:t>responsible AI (Artificial Intelligence) principles and standards</a:t>
            </a:r>
            <a:r>
              <a:rPr kumimoji="0" lang="en-US" sz="1200" b="0" i="0" u="none" strike="noStrike" kern="1200" cap="none" spc="0" normalizeH="0" baseline="0" noProof="0">
                <a:ln>
                  <a:noFill/>
                </a:ln>
                <a:solidFill>
                  <a:srgbClr val="091F2C"/>
                </a:solidFill>
                <a:effectLst/>
                <a:uLnTx/>
                <a:uFillTx/>
                <a:latin typeface="Segoe UI" panose="020B0502040204020203" pitchFamily="34" charset="0"/>
                <a:cs typeface="Segoe UI" panose="020B0502040204020203" pitchFamily="34" charset="0"/>
              </a:rPr>
              <a:t>.</a:t>
            </a:r>
          </a:p>
        </p:txBody>
      </p:sp>
      <p:sp>
        <p:nvSpPr>
          <p:cNvPr id="27" name="Rectangle: Rounded Corners 39">
            <a:extLst>
              <a:ext uri="{FF2B5EF4-FFF2-40B4-BE49-F238E27FC236}">
                <a16:creationId xmlns:a16="http://schemas.microsoft.com/office/drawing/2014/main" id="{CB665F75-FAE3-435C-CA5B-18A3484CE6E9}"/>
              </a:ext>
              <a:ext uri="{C183D7F6-B498-43B3-948B-1728B52AA6E4}">
                <adec:decorative xmlns:adec="http://schemas.microsoft.com/office/drawing/2017/decorative" val="1"/>
              </a:ext>
            </a:extLst>
          </p:cNvPr>
          <p:cNvSpPr>
            <a:spLocks/>
          </p:cNvSpPr>
          <p:nvPr/>
        </p:nvSpPr>
        <p:spPr bwMode="auto">
          <a:xfrm>
            <a:off x="672134" y="3934668"/>
            <a:ext cx="592349" cy="439684"/>
          </a:xfrm>
          <a:prstGeom prst="roundRect">
            <a:avLst>
              <a:gd name="adj" fmla="val 13106"/>
            </a:avLst>
          </a:prstGeom>
          <a:gradFill>
            <a:gsLst>
              <a:gs pos="0">
                <a:srgbClr val="0078D4">
                  <a:alpha val="20000"/>
                </a:srgbClr>
              </a:gs>
              <a:gs pos="100000">
                <a:srgbClr val="8661C5">
                  <a:alpha val="20000"/>
                </a:srgbClr>
              </a:gs>
            </a:gsLst>
            <a:lin ang="2700000" scaled="0"/>
          </a:gradFill>
          <a:ln w="9525" cap="flat" cmpd="sng" algn="ctr">
            <a:noFill/>
            <a:prstDash val="solid"/>
            <a:headEnd type="none" w="med" len="med"/>
            <a:tailEnd type="none" w="med" len="med"/>
          </a:ln>
          <a:effectLst>
            <a:outerShdw blurRad="127000" dir="2700000" algn="tl" rotWithShape="0">
              <a:srgbClr val="737373">
                <a:alpha val="20000"/>
              </a:srgbClr>
            </a:outerShdw>
          </a:effectLst>
        </p:spPr>
        <p:txBody>
          <a:bodyPr rot="0" spcFirstLastPara="0" vertOverflow="overflow" horzOverflow="overflow" vert="horz" wrap="square" lIns="80682" tIns="40341" rIns="80682" bIns="40341" numCol="1" spcCol="0" rtlCol="0" fromWordArt="0" anchor="ctr" anchorCtr="0" forceAA="0" compatLnSpc="1">
            <a:prstTxWarp prst="textNoShape">
              <a:avLst/>
            </a:prstTxWarp>
            <a:noAutofit/>
          </a:bodyPr>
          <a:lstStyle/>
          <a:p>
            <a:pPr marL="0" marR="0" lvl="0" indent="0" algn="ctr" defTabSz="1018824"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091F2C"/>
                </a:solidFill>
                <a:effectLst/>
                <a:uLnTx/>
                <a:uFillTx/>
                <a:latin typeface="Segoe Sans Display Semibold"/>
                <a:ea typeface="+mn-ea"/>
                <a:cs typeface="+mn-cs"/>
              </a:rPr>
              <a:t>1</a:t>
            </a:r>
          </a:p>
        </p:txBody>
      </p:sp>
      <p:sp>
        <p:nvSpPr>
          <p:cNvPr id="28" name="Rectangle: Rounded Corners 39">
            <a:extLst>
              <a:ext uri="{FF2B5EF4-FFF2-40B4-BE49-F238E27FC236}">
                <a16:creationId xmlns:a16="http://schemas.microsoft.com/office/drawing/2014/main" id="{B22F1695-514C-3498-51E4-84A911AC2B67}"/>
              </a:ext>
              <a:ext uri="{C183D7F6-B498-43B3-948B-1728B52AA6E4}">
                <adec:decorative xmlns:adec="http://schemas.microsoft.com/office/drawing/2017/decorative" val="1"/>
              </a:ext>
            </a:extLst>
          </p:cNvPr>
          <p:cNvSpPr>
            <a:spLocks/>
          </p:cNvSpPr>
          <p:nvPr/>
        </p:nvSpPr>
        <p:spPr bwMode="auto">
          <a:xfrm>
            <a:off x="672134" y="4502426"/>
            <a:ext cx="592349" cy="439684"/>
          </a:xfrm>
          <a:prstGeom prst="roundRect">
            <a:avLst>
              <a:gd name="adj" fmla="val 13106"/>
            </a:avLst>
          </a:prstGeom>
          <a:gradFill>
            <a:gsLst>
              <a:gs pos="0">
                <a:srgbClr val="0078D4">
                  <a:alpha val="20000"/>
                </a:srgbClr>
              </a:gs>
              <a:gs pos="100000">
                <a:srgbClr val="8661C5">
                  <a:alpha val="20000"/>
                </a:srgbClr>
              </a:gs>
            </a:gsLst>
            <a:lin ang="2700000" scaled="0"/>
          </a:gradFill>
          <a:ln w="9525" cap="flat" cmpd="sng" algn="ctr">
            <a:noFill/>
            <a:prstDash val="solid"/>
            <a:headEnd type="none" w="med" len="med"/>
            <a:tailEnd type="none" w="med" len="med"/>
          </a:ln>
          <a:effectLst>
            <a:outerShdw blurRad="127000" dir="2700000" algn="tl" rotWithShape="0">
              <a:srgbClr val="737373">
                <a:alpha val="20000"/>
              </a:srgbClr>
            </a:outerShdw>
          </a:effectLst>
        </p:spPr>
        <p:txBody>
          <a:bodyPr rot="0" spcFirstLastPara="0" vertOverflow="overflow" horzOverflow="overflow" vert="horz" wrap="square" lIns="80682" tIns="40341" rIns="80682" bIns="40341" numCol="1" spcCol="0" rtlCol="0" fromWordArt="0" anchor="ctr" anchorCtr="0" forceAA="0" compatLnSpc="1">
            <a:prstTxWarp prst="textNoShape">
              <a:avLst/>
            </a:prstTxWarp>
            <a:noAutofit/>
          </a:bodyPr>
          <a:lstStyle/>
          <a:p>
            <a:pPr marL="0" marR="0" lvl="0" indent="0" algn="ctr" defTabSz="1018824"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091F2C"/>
                </a:solidFill>
                <a:effectLst/>
                <a:uLnTx/>
                <a:uFillTx/>
                <a:latin typeface="Segoe Sans Display Semibold"/>
                <a:ea typeface="+mn-ea"/>
                <a:cs typeface="+mn-cs"/>
              </a:rPr>
              <a:t>2</a:t>
            </a:r>
          </a:p>
        </p:txBody>
      </p:sp>
      <p:sp>
        <p:nvSpPr>
          <p:cNvPr id="29" name="Rectangle: Rounded Corners 39">
            <a:extLst>
              <a:ext uri="{FF2B5EF4-FFF2-40B4-BE49-F238E27FC236}">
                <a16:creationId xmlns:a16="http://schemas.microsoft.com/office/drawing/2014/main" id="{E8C3A5EF-D4A3-4E63-333A-44CEE6A7D2EC}"/>
              </a:ext>
              <a:ext uri="{C183D7F6-B498-43B3-948B-1728B52AA6E4}">
                <adec:decorative xmlns:adec="http://schemas.microsoft.com/office/drawing/2017/decorative" val="1"/>
              </a:ext>
            </a:extLst>
          </p:cNvPr>
          <p:cNvSpPr>
            <a:spLocks/>
          </p:cNvSpPr>
          <p:nvPr/>
        </p:nvSpPr>
        <p:spPr bwMode="auto">
          <a:xfrm>
            <a:off x="672134" y="5070184"/>
            <a:ext cx="592349" cy="439684"/>
          </a:xfrm>
          <a:prstGeom prst="roundRect">
            <a:avLst>
              <a:gd name="adj" fmla="val 13106"/>
            </a:avLst>
          </a:prstGeom>
          <a:gradFill>
            <a:gsLst>
              <a:gs pos="0">
                <a:srgbClr val="0078D4">
                  <a:alpha val="20000"/>
                </a:srgbClr>
              </a:gs>
              <a:gs pos="100000">
                <a:srgbClr val="8661C5">
                  <a:alpha val="20000"/>
                </a:srgbClr>
              </a:gs>
            </a:gsLst>
            <a:lin ang="2700000" scaled="0"/>
          </a:gradFill>
          <a:ln w="9525" cap="flat" cmpd="sng" algn="ctr">
            <a:noFill/>
            <a:prstDash val="solid"/>
            <a:headEnd type="none" w="med" len="med"/>
            <a:tailEnd type="none" w="med" len="med"/>
          </a:ln>
          <a:effectLst>
            <a:outerShdw blurRad="127000" dir="2700000" algn="tl" rotWithShape="0">
              <a:srgbClr val="737373">
                <a:alpha val="20000"/>
              </a:srgbClr>
            </a:outerShdw>
          </a:effectLst>
        </p:spPr>
        <p:txBody>
          <a:bodyPr rot="0" spcFirstLastPara="0" vertOverflow="overflow" horzOverflow="overflow" vert="horz" wrap="square" lIns="80682" tIns="40341" rIns="80682" bIns="40341" numCol="1" spcCol="0" rtlCol="0" fromWordArt="0" anchor="ctr" anchorCtr="0" forceAA="0" compatLnSpc="1">
            <a:prstTxWarp prst="textNoShape">
              <a:avLst/>
            </a:prstTxWarp>
            <a:noAutofit/>
          </a:bodyPr>
          <a:lstStyle/>
          <a:p>
            <a:pPr marL="0" marR="0" lvl="0" indent="0" algn="ctr" defTabSz="1018824"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091F2C"/>
                </a:solidFill>
                <a:effectLst/>
                <a:uLnTx/>
                <a:uFillTx/>
                <a:latin typeface="Segoe Sans Display Semibold"/>
                <a:ea typeface="+mn-ea"/>
                <a:cs typeface="+mn-cs"/>
              </a:rPr>
              <a:t>3</a:t>
            </a:r>
          </a:p>
        </p:txBody>
      </p:sp>
      <p:sp>
        <p:nvSpPr>
          <p:cNvPr id="30" name="Rectangle: Rounded Corners 39">
            <a:extLst>
              <a:ext uri="{FF2B5EF4-FFF2-40B4-BE49-F238E27FC236}">
                <a16:creationId xmlns:a16="http://schemas.microsoft.com/office/drawing/2014/main" id="{BED145E8-C917-1956-4E32-1220FB26556F}"/>
              </a:ext>
              <a:ext uri="{C183D7F6-B498-43B3-948B-1728B52AA6E4}">
                <adec:decorative xmlns:adec="http://schemas.microsoft.com/office/drawing/2017/decorative" val="1"/>
              </a:ext>
            </a:extLst>
          </p:cNvPr>
          <p:cNvSpPr>
            <a:spLocks/>
          </p:cNvSpPr>
          <p:nvPr/>
        </p:nvSpPr>
        <p:spPr bwMode="auto">
          <a:xfrm>
            <a:off x="672134" y="5637942"/>
            <a:ext cx="592349" cy="439684"/>
          </a:xfrm>
          <a:prstGeom prst="roundRect">
            <a:avLst>
              <a:gd name="adj" fmla="val 13106"/>
            </a:avLst>
          </a:prstGeom>
          <a:gradFill>
            <a:gsLst>
              <a:gs pos="0">
                <a:srgbClr val="0078D4">
                  <a:alpha val="20000"/>
                </a:srgbClr>
              </a:gs>
              <a:gs pos="100000">
                <a:srgbClr val="8661C5">
                  <a:alpha val="20000"/>
                </a:srgbClr>
              </a:gs>
            </a:gsLst>
            <a:lin ang="2700000" scaled="0"/>
          </a:gradFill>
          <a:ln w="9525" cap="flat" cmpd="sng" algn="ctr">
            <a:noFill/>
            <a:prstDash val="solid"/>
            <a:headEnd type="none" w="med" len="med"/>
            <a:tailEnd type="none" w="med" len="med"/>
          </a:ln>
          <a:effectLst>
            <a:outerShdw blurRad="127000" dir="2700000" algn="tl" rotWithShape="0">
              <a:srgbClr val="737373">
                <a:alpha val="20000"/>
              </a:srgbClr>
            </a:outerShdw>
          </a:effectLst>
        </p:spPr>
        <p:txBody>
          <a:bodyPr rot="0" spcFirstLastPara="0" vertOverflow="overflow" horzOverflow="overflow" vert="horz" wrap="square" lIns="80682" tIns="40341" rIns="80682" bIns="40341" numCol="1" spcCol="0" rtlCol="0" fromWordArt="0" anchor="ctr" anchorCtr="0" forceAA="0" compatLnSpc="1">
            <a:prstTxWarp prst="textNoShape">
              <a:avLst/>
            </a:prstTxWarp>
            <a:noAutofit/>
          </a:bodyPr>
          <a:lstStyle/>
          <a:p>
            <a:pPr marL="0" marR="0" lvl="0" indent="0" algn="ctr" defTabSz="1018824"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091F2C"/>
                </a:solidFill>
                <a:effectLst/>
                <a:uLnTx/>
                <a:uFillTx/>
                <a:latin typeface="Segoe Sans Display Semibold"/>
                <a:ea typeface="+mn-ea"/>
                <a:cs typeface="+mn-cs"/>
              </a:rPr>
              <a:t>4</a:t>
            </a:r>
          </a:p>
        </p:txBody>
      </p:sp>
      <p:sp>
        <p:nvSpPr>
          <p:cNvPr id="44" name="Rectangle: Rounded Corners 9">
            <a:hlinkClick r:id="" action="ppaction://noaction"/>
            <a:extLst>
              <a:ext uri="{FF2B5EF4-FFF2-40B4-BE49-F238E27FC236}">
                <a16:creationId xmlns:a16="http://schemas.microsoft.com/office/drawing/2014/main" id="{88F4D529-9F2B-5909-EC05-FA18C7E7A25F}"/>
              </a:ext>
              <a:ext uri="{C183D7F6-B498-43B3-948B-1728B52AA6E4}">
                <adec:decorative xmlns:adec="http://schemas.microsoft.com/office/drawing/2017/decorative" val="1"/>
              </a:ext>
            </a:extLst>
          </p:cNvPr>
          <p:cNvSpPr>
            <a:spLocks noChangeArrowheads="1"/>
          </p:cNvSpPr>
          <p:nvPr/>
        </p:nvSpPr>
        <p:spPr bwMode="auto">
          <a:xfrm>
            <a:off x="368436" y="300812"/>
            <a:ext cx="1096691" cy="445089"/>
          </a:xfrm>
          <a:prstGeom prst="roundRect">
            <a:avLst>
              <a:gd name="adj" fmla="val 50000"/>
            </a:avLst>
          </a:prstGeom>
          <a:solidFill>
            <a:srgbClr val="F5E4F6"/>
          </a:solidFill>
          <a:ln w="25400">
            <a:solidFill>
              <a:srgbClr val="FFFCF9"/>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1018824"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944897"/>
                </a:solidFill>
                <a:effectLst/>
                <a:uLnTx/>
                <a:uFillTx/>
                <a:latin typeface="Segoe Sans Display Semibold"/>
                <a:ea typeface="+mn-ea"/>
                <a:cs typeface="+mn-cs"/>
              </a:rPr>
              <a:t>Table of contents</a:t>
            </a:r>
          </a:p>
        </p:txBody>
      </p:sp>
      <p:sp>
        <p:nvSpPr>
          <p:cNvPr id="45" name="Rectangle: Rounded Corners 9">
            <a:hlinkClick r:id="rId5" action="ppaction://hlinksldjump"/>
            <a:extLst>
              <a:ext uri="{FF2B5EF4-FFF2-40B4-BE49-F238E27FC236}">
                <a16:creationId xmlns:a16="http://schemas.microsoft.com/office/drawing/2014/main" id="{08124E34-8BF3-E1FE-0421-C03649A5E639}"/>
              </a:ext>
              <a:ext uri="{C183D7F6-B498-43B3-948B-1728B52AA6E4}">
                <adec:decorative xmlns:adec="http://schemas.microsoft.com/office/drawing/2017/decorative" val="1"/>
              </a:ext>
            </a:extLst>
          </p:cNvPr>
          <p:cNvSpPr>
            <a:spLocks noChangeArrowheads="1"/>
          </p:cNvSpPr>
          <p:nvPr/>
        </p:nvSpPr>
        <p:spPr bwMode="auto">
          <a:xfrm>
            <a:off x="1556205" y="300812"/>
            <a:ext cx="1096691" cy="445089"/>
          </a:xfrm>
          <a:prstGeom prst="roundRect">
            <a:avLst>
              <a:gd name="adj" fmla="val 50000"/>
            </a:avLst>
          </a:prstGeom>
          <a:gradFill>
            <a:gsLst>
              <a:gs pos="0">
                <a:srgbClr val="0078D4"/>
              </a:gs>
              <a:gs pos="100000">
                <a:srgbClr val="8661C5"/>
              </a:gs>
            </a:gsLst>
            <a:lin ang="2700000" scaled="0"/>
          </a:gradFill>
          <a:ln w="25400">
            <a:solidFill>
              <a:srgbClr val="FFFCF9"/>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1018824"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FFF8F3"/>
                </a:solidFill>
                <a:effectLst/>
                <a:uLnTx/>
                <a:uFillTx/>
                <a:latin typeface="Segoe Sans Display Semibold"/>
                <a:ea typeface="+mn-ea"/>
                <a:cs typeface="+mn-cs"/>
              </a:rPr>
              <a:t>Getting started</a:t>
            </a:r>
          </a:p>
        </p:txBody>
      </p:sp>
      <p:sp>
        <p:nvSpPr>
          <p:cNvPr id="46" name="Rectangle: Rounded Corners 9">
            <a:hlinkClick r:id="rId6" action="ppaction://hlinksldjump"/>
            <a:extLst>
              <a:ext uri="{FF2B5EF4-FFF2-40B4-BE49-F238E27FC236}">
                <a16:creationId xmlns:a16="http://schemas.microsoft.com/office/drawing/2014/main" id="{EF4E939C-07AF-B309-529C-C97601727787}"/>
              </a:ext>
              <a:ext uri="{C183D7F6-B498-43B3-948B-1728B52AA6E4}">
                <adec:decorative xmlns:adec="http://schemas.microsoft.com/office/drawing/2017/decorative" val="1"/>
              </a:ext>
            </a:extLst>
          </p:cNvPr>
          <p:cNvSpPr>
            <a:spLocks noChangeArrowheads="1"/>
          </p:cNvSpPr>
          <p:nvPr/>
        </p:nvSpPr>
        <p:spPr bwMode="auto">
          <a:xfrm>
            <a:off x="2743970" y="300812"/>
            <a:ext cx="1096691" cy="445089"/>
          </a:xfrm>
          <a:prstGeom prst="roundRect">
            <a:avLst>
              <a:gd name="adj" fmla="val 50000"/>
            </a:avLst>
          </a:prstGeom>
          <a:solidFill>
            <a:srgbClr val="F5E4F6"/>
          </a:solidFill>
          <a:ln w="25400">
            <a:solidFill>
              <a:srgbClr val="FFFCF9"/>
            </a:solidFill>
            <a:miter lim="800000"/>
            <a:headEnd/>
            <a:tailEnd/>
          </a:ln>
        </p:spPr>
        <p:txBody>
          <a:bodyPr vert="horz" wrap="square" lIns="0" tIns="45720" rIns="0" bIns="45720" numCol="1" anchor="ctr" anchorCtr="0" compatLnSpc="1">
            <a:prstTxWarp prst="textNoShape">
              <a:avLst/>
            </a:prstTxWarp>
          </a:bodyPr>
          <a:lstStyle/>
          <a:p>
            <a:pPr marL="0" marR="0" lvl="0" indent="0" algn="ctr" defTabSz="1018824"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944897"/>
                </a:solidFill>
                <a:effectLst/>
                <a:uLnTx/>
                <a:uFillTx/>
                <a:latin typeface="Segoe Sans Display Semibold"/>
                <a:ea typeface="+mn-ea"/>
                <a:cs typeface="+mn-cs"/>
              </a:rPr>
              <a:t>Microsoft 365 Copilot</a:t>
            </a:r>
          </a:p>
        </p:txBody>
      </p:sp>
      <p:sp>
        <p:nvSpPr>
          <p:cNvPr id="47" name="Rectangle: Rounded Corners 9">
            <a:hlinkClick r:id="rId7" action="ppaction://hlinksldjump"/>
            <a:extLst>
              <a:ext uri="{FF2B5EF4-FFF2-40B4-BE49-F238E27FC236}">
                <a16:creationId xmlns:a16="http://schemas.microsoft.com/office/drawing/2014/main" id="{3DC4BE52-278F-DF7C-397D-7D2C4FCAB566}"/>
              </a:ext>
              <a:ext uri="{C183D7F6-B498-43B3-948B-1728B52AA6E4}">
                <adec:decorative xmlns:adec="http://schemas.microsoft.com/office/drawing/2017/decorative" val="1"/>
              </a:ext>
            </a:extLst>
          </p:cNvPr>
          <p:cNvSpPr>
            <a:spLocks noChangeArrowheads="1"/>
          </p:cNvSpPr>
          <p:nvPr/>
        </p:nvSpPr>
        <p:spPr bwMode="auto">
          <a:xfrm>
            <a:off x="3931737" y="300812"/>
            <a:ext cx="1096691" cy="445089"/>
          </a:xfrm>
          <a:prstGeom prst="roundRect">
            <a:avLst>
              <a:gd name="adj" fmla="val 50000"/>
            </a:avLst>
          </a:prstGeom>
          <a:solidFill>
            <a:srgbClr val="F5E4F6"/>
          </a:solidFill>
          <a:ln w="25400">
            <a:solidFill>
              <a:srgbClr val="FFFCF9"/>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1018824"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944897"/>
                </a:solidFill>
                <a:effectLst/>
                <a:uLnTx/>
                <a:uFillTx/>
                <a:latin typeface="Segoe Sans Display Semibold"/>
                <a:ea typeface="+mn-ea"/>
                <a:cs typeface="+mn-cs"/>
              </a:rPr>
              <a:t>Copilot</a:t>
            </a:r>
            <a:br>
              <a:rPr kumimoji="0" lang="en-US" sz="1000" b="0" i="0" u="none" strike="noStrike" kern="1200" cap="none" spc="0" normalizeH="0" baseline="0" noProof="0">
                <a:ln>
                  <a:noFill/>
                </a:ln>
                <a:solidFill>
                  <a:srgbClr val="944897"/>
                </a:solidFill>
                <a:effectLst/>
                <a:uLnTx/>
                <a:uFillTx/>
                <a:latin typeface="Segoe Sans Display Semibold"/>
                <a:ea typeface="+mn-ea"/>
                <a:cs typeface="+mn-cs"/>
              </a:rPr>
            </a:br>
            <a:r>
              <a:rPr kumimoji="0" lang="en-US" sz="1000" b="0" i="0" u="none" strike="noStrike" kern="1200" cap="none" spc="0" normalizeH="0" baseline="0" noProof="0">
                <a:ln>
                  <a:noFill/>
                </a:ln>
                <a:solidFill>
                  <a:srgbClr val="944897"/>
                </a:solidFill>
                <a:effectLst/>
                <a:uLnTx/>
                <a:uFillTx/>
                <a:latin typeface="Segoe Sans Display Semibold"/>
                <a:ea typeface="+mn-ea"/>
                <a:cs typeface="+mn-cs"/>
              </a:rPr>
              <a:t>Chat</a:t>
            </a:r>
          </a:p>
        </p:txBody>
      </p:sp>
      <p:sp>
        <p:nvSpPr>
          <p:cNvPr id="48" name="Rectangle: Rounded Corners 9">
            <a:hlinkClick r:id="rId3" action="ppaction://hlinksldjump"/>
            <a:extLst>
              <a:ext uri="{FF2B5EF4-FFF2-40B4-BE49-F238E27FC236}">
                <a16:creationId xmlns:a16="http://schemas.microsoft.com/office/drawing/2014/main" id="{EC35239A-F440-A10D-8925-391EA5ED320D}"/>
              </a:ext>
              <a:ext uri="{C183D7F6-B498-43B3-948B-1728B52AA6E4}">
                <adec:decorative xmlns:adec="http://schemas.microsoft.com/office/drawing/2017/decorative" val="1"/>
              </a:ext>
            </a:extLst>
          </p:cNvPr>
          <p:cNvSpPr>
            <a:spLocks noChangeArrowheads="1"/>
          </p:cNvSpPr>
          <p:nvPr/>
        </p:nvSpPr>
        <p:spPr bwMode="auto">
          <a:xfrm>
            <a:off x="5119504" y="300812"/>
            <a:ext cx="1096691" cy="445089"/>
          </a:xfrm>
          <a:prstGeom prst="roundRect">
            <a:avLst>
              <a:gd name="adj" fmla="val 50000"/>
            </a:avLst>
          </a:prstGeom>
          <a:solidFill>
            <a:srgbClr val="F5E4F6"/>
          </a:solidFill>
          <a:ln w="25400">
            <a:solidFill>
              <a:srgbClr val="FFFCF9"/>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1018824"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944897"/>
                </a:solidFill>
                <a:effectLst/>
                <a:uLnTx/>
                <a:uFillTx/>
                <a:latin typeface="Segoe Sans Display Semibold"/>
                <a:ea typeface="+mn-ea"/>
                <a:cs typeface="+mn-cs"/>
              </a:rPr>
              <a:t>Evaluation rubric</a:t>
            </a:r>
          </a:p>
        </p:txBody>
      </p:sp>
      <p:sp>
        <p:nvSpPr>
          <p:cNvPr id="49" name="Rectangle: Rounded Corners 9">
            <a:hlinkClick r:id="rId8" action="ppaction://hlinksldjump"/>
            <a:extLst>
              <a:ext uri="{FF2B5EF4-FFF2-40B4-BE49-F238E27FC236}">
                <a16:creationId xmlns:a16="http://schemas.microsoft.com/office/drawing/2014/main" id="{E75CDA39-2624-CFD7-D211-C09EAF24DC39}"/>
              </a:ext>
              <a:ext uri="{C183D7F6-B498-43B3-948B-1728B52AA6E4}">
                <adec:decorative xmlns:adec="http://schemas.microsoft.com/office/drawing/2017/decorative" val="1"/>
              </a:ext>
            </a:extLst>
          </p:cNvPr>
          <p:cNvSpPr>
            <a:spLocks noChangeArrowheads="1"/>
          </p:cNvSpPr>
          <p:nvPr/>
        </p:nvSpPr>
        <p:spPr bwMode="auto">
          <a:xfrm>
            <a:off x="6307273" y="300812"/>
            <a:ext cx="1096691" cy="445089"/>
          </a:xfrm>
          <a:prstGeom prst="roundRect">
            <a:avLst>
              <a:gd name="adj" fmla="val 50000"/>
            </a:avLst>
          </a:prstGeom>
          <a:solidFill>
            <a:srgbClr val="F5E4F6"/>
          </a:solidFill>
          <a:ln w="25400">
            <a:solidFill>
              <a:srgbClr val="FFFCF9"/>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1018824"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944897"/>
                </a:solidFill>
                <a:effectLst/>
                <a:uLnTx/>
                <a:uFillTx/>
                <a:latin typeface="Segoe Sans Display Semibold"/>
                <a:ea typeface="+mn-ea"/>
                <a:cs typeface="+mn-cs"/>
              </a:rPr>
              <a:t>Prompt guidance</a:t>
            </a:r>
          </a:p>
        </p:txBody>
      </p:sp>
      <p:sp>
        <p:nvSpPr>
          <p:cNvPr id="4" name="Slide Number Placeholder 3">
            <a:extLst>
              <a:ext uri="{FF2B5EF4-FFF2-40B4-BE49-F238E27FC236}">
                <a16:creationId xmlns:a16="http://schemas.microsoft.com/office/drawing/2014/main" id="{F80E163D-BEE1-A8FF-230F-892684FC3737}"/>
              </a:ext>
            </a:extLst>
          </p:cNvPr>
          <p:cNvSpPr>
            <a:spLocks noGrp="1"/>
          </p:cNvSpPr>
          <p:nvPr>
            <p:ph type="sldNum" sz="quarter" idx="12"/>
          </p:nvPr>
        </p:nvSpPr>
        <p:spPr/>
        <p:txBody>
          <a:bodyPr/>
          <a:lstStyle/>
          <a:p>
            <a:pPr marL="0" marR="0" lvl="0" indent="0" algn="r" defTabSz="1018824" rtl="0" eaLnBrk="1" fontAlgn="auto" latinLnBrk="0" hangingPunct="1">
              <a:lnSpc>
                <a:spcPct val="100000"/>
              </a:lnSpc>
              <a:spcBef>
                <a:spcPts val="0"/>
              </a:spcBef>
              <a:spcAft>
                <a:spcPts val="0"/>
              </a:spcAft>
              <a:buClrTx/>
              <a:buSzTx/>
              <a:buFontTx/>
              <a:buNone/>
              <a:tabLst/>
              <a:defRPr/>
            </a:pPr>
            <a:fld id="{BF64B658-AF8F-7D4C-AC24-1E662CA57B6D}" type="slidenum">
              <a:rPr kumimoji="0" lang="en-US" sz="1200" b="0" i="0" u="none" strike="noStrike" kern="1200" cap="none" spc="0" normalizeH="0" baseline="0" noProof="0" smtClean="0">
                <a:ln>
                  <a:noFill/>
                </a:ln>
                <a:solidFill>
                  <a:srgbClr val="091F2C"/>
                </a:solidFill>
                <a:effectLst/>
                <a:uLnTx/>
                <a:uFillTx/>
                <a:latin typeface="Segoe Sans Display"/>
                <a:ea typeface="+mn-ea"/>
                <a:cs typeface="+mn-cs"/>
              </a:rPr>
              <a:pPr marL="0" marR="0" lvl="0" indent="0" algn="r" defTabSz="1018824"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srgbClr val="091F2C"/>
              </a:solidFill>
              <a:effectLst/>
              <a:uLnTx/>
              <a:uFillTx/>
              <a:latin typeface="Segoe Sans Display"/>
              <a:ea typeface="+mn-ea"/>
              <a:cs typeface="+mn-cs"/>
            </a:endParaRPr>
          </a:p>
        </p:txBody>
      </p:sp>
    </p:spTree>
    <p:extLst>
      <p:ext uri="{BB962C8B-B14F-4D97-AF65-F5344CB8AC3E}">
        <p14:creationId xmlns:p14="http://schemas.microsoft.com/office/powerpoint/2010/main" val="30822919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79972ED4-2BEE-9E67-AB53-5C367801411C}"/>
              </a:ext>
            </a:extLst>
          </p:cNvPr>
          <p:cNvSpPr>
            <a:spLocks noGrp="1"/>
          </p:cNvSpPr>
          <p:nvPr>
            <p:ph type="title" idx="4294967295"/>
          </p:nvPr>
        </p:nvSpPr>
        <p:spPr>
          <a:xfrm>
            <a:off x="457200" y="1042416"/>
            <a:ext cx="3806328" cy="369332"/>
          </a:xfrm>
        </p:spPr>
        <p:txBody>
          <a:bodyPr wrap="square" lIns="0" tIns="0" rIns="0" bIns="0">
            <a:spAutoFit/>
          </a:bodyPr>
          <a:lstStyle/>
          <a:p>
            <a:r>
              <a:rPr lang="en-US" sz="2400">
                <a:gradFill>
                  <a:gsLst>
                    <a:gs pos="0">
                      <a:srgbClr val="0078D4"/>
                    </a:gs>
                    <a:gs pos="50000">
                      <a:srgbClr val="8661C5"/>
                    </a:gs>
                    <a:gs pos="99000">
                      <a:srgbClr val="C73ECC"/>
                    </a:gs>
                  </a:gsLst>
                  <a:lin ang="2700000" scaled="0"/>
                </a:gradFill>
              </a:rPr>
              <a:t>Microsoft 365 Copilot</a:t>
            </a:r>
          </a:p>
        </p:txBody>
      </p:sp>
      <p:sp>
        <p:nvSpPr>
          <p:cNvPr id="40" name="TextBox 39">
            <a:extLst>
              <a:ext uri="{FF2B5EF4-FFF2-40B4-BE49-F238E27FC236}">
                <a16:creationId xmlns:a16="http://schemas.microsoft.com/office/drawing/2014/main" id="{04016D62-61F1-CC0C-0B46-752C98CE8C1D}"/>
              </a:ext>
            </a:extLst>
          </p:cNvPr>
          <p:cNvSpPr txBox="1"/>
          <p:nvPr/>
        </p:nvSpPr>
        <p:spPr>
          <a:xfrm>
            <a:off x="457200" y="1527048"/>
            <a:ext cx="3657600" cy="215444"/>
          </a:xfrm>
          <a:prstGeom prst="rect">
            <a:avLst/>
          </a:prstGeom>
          <a:noFill/>
        </p:spPr>
        <p:txBody>
          <a:bodyPr wrap="square" lIns="0" tIns="0" rIns="0" bIns="0">
            <a:spAutoFit/>
          </a:bodyPr>
          <a:lstStyle/>
          <a:p>
            <a:pPr marL="0" marR="0" lvl="0" indent="0" algn="l" defTabSz="1018824"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28" normalizeH="0" baseline="0" noProof="0">
                <a:ln w="3175">
                  <a:noFill/>
                </a:ln>
                <a:solidFill>
                  <a:srgbClr val="091F2C"/>
                </a:solidFill>
                <a:effectLst/>
                <a:uLnTx/>
                <a:uFillTx/>
                <a:latin typeface="Segoe Sans Display Semibold"/>
                <a:ea typeface="+mn-ea"/>
                <a:cs typeface="Segoe UI" pitchFamily="34" charset="0"/>
              </a:rPr>
              <a:t>Prompts to try for Microsoft 365 Copilot Chat</a:t>
            </a:r>
            <a:endParaRPr kumimoji="0" lang="en-US" sz="2000" b="0" i="0" u="none" strike="noStrike" kern="1200" cap="none" spc="0" normalizeH="0" baseline="0" noProof="0">
              <a:ln>
                <a:noFill/>
              </a:ln>
              <a:solidFill>
                <a:srgbClr val="091F2C"/>
              </a:solidFill>
              <a:effectLst/>
              <a:uLnTx/>
              <a:uFillTx/>
              <a:latin typeface="Segoe Sans Display"/>
              <a:ea typeface="+mn-ea"/>
              <a:cs typeface="+mn-cs"/>
            </a:endParaRPr>
          </a:p>
        </p:txBody>
      </p:sp>
      <p:sp>
        <p:nvSpPr>
          <p:cNvPr id="41" name="Content Placeholder 2">
            <a:extLst>
              <a:ext uri="{FF2B5EF4-FFF2-40B4-BE49-F238E27FC236}">
                <a16:creationId xmlns:a16="http://schemas.microsoft.com/office/drawing/2014/main" id="{92D7C361-611F-FACD-77BF-180CDA19D59B}"/>
              </a:ext>
            </a:extLst>
          </p:cNvPr>
          <p:cNvSpPr txBox="1">
            <a:spLocks/>
          </p:cNvSpPr>
          <p:nvPr/>
        </p:nvSpPr>
        <p:spPr>
          <a:xfrm>
            <a:off x="457200" y="1865376"/>
            <a:ext cx="3694534" cy="1200713"/>
          </a:xfrm>
          <a:prstGeom prst="rect">
            <a:avLst/>
          </a:prstGeom>
        </p:spPr>
        <p:txBody>
          <a:bodyPr vert="horz" wrap="square" lIns="0" tIns="0" rIns="0" bIns="0" rtlCol="0">
            <a:spAutoFit/>
          </a:bodyPr>
          <a:lstStyle>
            <a:lvl1pPr marL="194310" indent="-194310" algn="l" defTabSz="777240" rtl="0" eaLnBrk="1" latinLnBrk="0" hangingPunct="1">
              <a:lnSpc>
                <a:spcPct val="90000"/>
              </a:lnSpc>
              <a:spcBef>
                <a:spcPts val="850"/>
              </a:spcBef>
              <a:buFont typeface="Arial" panose="020B0604020202020204" pitchFamily="34" charset="0"/>
              <a:buChar char="•"/>
              <a:defRPr sz="2380" kern="1200">
                <a:solidFill>
                  <a:schemeClr val="tx1"/>
                </a:solidFill>
                <a:latin typeface="Segoe Pro Display" panose="020B0502040504020203" pitchFamily="34" charset="0"/>
                <a:ea typeface="+mn-ea"/>
                <a:cs typeface="Segoe Sans Display" pitchFamily="2" charset="0"/>
              </a:defRPr>
            </a:lvl1pPr>
            <a:lvl2pPr marL="582930" indent="-194310" algn="l" defTabSz="777240" rtl="0" eaLnBrk="1" latinLnBrk="0" hangingPunct="1">
              <a:lnSpc>
                <a:spcPct val="90000"/>
              </a:lnSpc>
              <a:spcBef>
                <a:spcPts val="425"/>
              </a:spcBef>
              <a:buFont typeface="Arial" panose="020B0604020202020204" pitchFamily="34" charset="0"/>
              <a:buChar char="•"/>
              <a:defRPr sz="2040" kern="1200">
                <a:solidFill>
                  <a:schemeClr val="tx1"/>
                </a:solidFill>
                <a:latin typeface="Segoe Pro Display" panose="020B0502040504020203" pitchFamily="34" charset="0"/>
                <a:ea typeface="+mn-ea"/>
                <a:cs typeface="Segoe Sans Display" pitchFamily="2" charset="0"/>
              </a:defRPr>
            </a:lvl2pPr>
            <a:lvl3pPr marL="971550" indent="-194310" algn="l" defTabSz="777240" rtl="0" eaLnBrk="1" latinLnBrk="0" hangingPunct="1">
              <a:lnSpc>
                <a:spcPct val="90000"/>
              </a:lnSpc>
              <a:spcBef>
                <a:spcPts val="425"/>
              </a:spcBef>
              <a:buFont typeface="Arial" panose="020B0604020202020204" pitchFamily="34" charset="0"/>
              <a:buChar char="•"/>
              <a:defRPr sz="1700" kern="1200">
                <a:solidFill>
                  <a:schemeClr val="tx1"/>
                </a:solidFill>
                <a:latin typeface="Segoe Pro Display" panose="020B0502040504020203" pitchFamily="34" charset="0"/>
                <a:ea typeface="+mn-ea"/>
                <a:cs typeface="Segoe Sans Display" pitchFamily="2" charset="0"/>
              </a:defRPr>
            </a:lvl3pPr>
            <a:lvl4pPr marL="13601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Segoe Pro Display" panose="020B0502040504020203" pitchFamily="34" charset="0"/>
                <a:ea typeface="+mn-ea"/>
                <a:cs typeface="Segoe Sans Display" pitchFamily="2" charset="0"/>
              </a:defRPr>
            </a:lvl4pPr>
            <a:lvl5pPr marL="174879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Segoe Pro Display" panose="020B0502040504020203" pitchFamily="34" charset="0"/>
                <a:ea typeface="+mn-ea"/>
                <a:cs typeface="Segoe Sans Display" pitchFamily="2" charset="0"/>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a:lstStyle>
          <a:p>
            <a:pPr marL="0" marR="0" lvl="0" indent="0" algn="l" defTabSz="777240" rtl="0" eaLnBrk="1" fontAlgn="auto" latinLnBrk="0" hangingPunct="1">
              <a:lnSpc>
                <a:spcPct val="110000"/>
              </a:lnSpc>
              <a:spcBef>
                <a:spcPts val="0"/>
              </a:spcBef>
              <a:spcAft>
                <a:spcPts val="0"/>
              </a:spcAft>
              <a:buClrTx/>
              <a:buSzTx/>
              <a:buFont typeface="Arial" panose="020B0604020202020204" pitchFamily="34" charset="0"/>
              <a:buNone/>
              <a:tabLst/>
              <a:defRPr/>
            </a:pPr>
            <a:r>
              <a:rPr kumimoji="0" lang="en-US" sz="1200" b="0" i="0" u="none" strike="noStrike" kern="1200" cap="none" spc="0" normalizeH="0" baseline="0" noProof="0">
                <a:ln>
                  <a:noFill/>
                </a:ln>
                <a:solidFill>
                  <a:srgbClr val="091F2C"/>
                </a:solidFill>
                <a:effectLst/>
                <a:uLnTx/>
                <a:uFillTx/>
                <a:latin typeface="Segoe UI" panose="020B0502040204020203" pitchFamily="34" charset="0"/>
                <a:cs typeface="Segoe UI" panose="020B0502040204020203" pitchFamily="34" charset="0"/>
              </a:rPr>
              <a:t>To get started, tap </a:t>
            </a:r>
            <a:r>
              <a:rPr kumimoji="0" lang="en-US" sz="1200" b="1" i="0" u="none" strike="noStrike" kern="1200" cap="none" spc="0" normalizeH="0" baseline="0" noProof="0">
                <a:ln>
                  <a:noFill/>
                </a:ln>
                <a:solidFill>
                  <a:srgbClr val="091F2C"/>
                </a:solidFill>
                <a:effectLst/>
                <a:uLnTx/>
                <a:uFillTx/>
                <a:latin typeface="Segoe UI" panose="020B0502040204020203" pitchFamily="34" charset="0"/>
                <a:cs typeface="Segoe UI" panose="020B0502040204020203" pitchFamily="34" charset="0"/>
              </a:rPr>
              <a:t>Work toggle</a:t>
            </a:r>
            <a:r>
              <a:rPr kumimoji="0" lang="en-US" sz="1200" b="0" i="0" u="none" strike="noStrike" kern="1200" cap="none" spc="0" normalizeH="0" baseline="0" noProof="0">
                <a:ln>
                  <a:noFill/>
                </a:ln>
                <a:solidFill>
                  <a:srgbClr val="091F2C"/>
                </a:solidFill>
                <a:effectLst/>
                <a:uLnTx/>
                <a:uFillTx/>
                <a:latin typeface="Segoe UI" panose="020B0502040204020203" pitchFamily="34" charset="0"/>
                <a:cs typeface="Segoe UI" panose="020B0502040204020203" pitchFamily="34" charset="0"/>
              </a:rPr>
              <a:t> in the Microsoft 365 Copilot app or visit </a:t>
            </a:r>
            <a:r>
              <a:rPr kumimoji="0" lang="en-US" sz="1200" b="0" i="0" u="none" strike="noStrike" kern="1200" cap="none" spc="0" normalizeH="0" baseline="0" noProof="0">
                <a:ln>
                  <a:noFill/>
                </a:ln>
                <a:solidFill>
                  <a:srgbClr val="091F2C"/>
                </a:solidFill>
                <a:effectLst/>
                <a:uLnTx/>
                <a:uFillTx/>
                <a:latin typeface="Segoe UI" panose="020B0502040204020203" pitchFamily="34" charset="0"/>
                <a:cs typeface="Segoe UI" panose="020B0502040204020203" pitchFamily="34" charset="0"/>
                <a:hlinkClick r:id="rId2"/>
              </a:rPr>
              <a:t>https://www.M365copilot.com</a:t>
            </a:r>
            <a:r>
              <a:rPr kumimoji="0" lang="en-US" sz="1200" b="0" i="0" u="none" strike="noStrike" kern="1200" cap="none" spc="0" normalizeH="0" baseline="0" noProof="0">
                <a:ln>
                  <a:noFill/>
                </a:ln>
                <a:solidFill>
                  <a:srgbClr val="091F2C"/>
                </a:solidFill>
                <a:effectLst/>
                <a:uLnTx/>
                <a:uFillTx/>
                <a:latin typeface="Segoe UI" panose="020B0502040204020203" pitchFamily="34" charset="0"/>
                <a:cs typeface="Segoe UI" panose="020B0502040204020203" pitchFamily="34" charset="0"/>
              </a:rPr>
              <a:t>. Then, launch Copilot in your Microsoft 365 apps—on web or desktop—to access the full range of capabilities tailored to your prompt. </a:t>
            </a:r>
            <a:r>
              <a:rPr kumimoji="0" lang="en-US" sz="1200" b="1" i="0" u="none" strike="noStrike" kern="1200" cap="none" spc="0" normalizeH="0" baseline="0" noProof="0">
                <a:ln>
                  <a:noFill/>
                </a:ln>
                <a:solidFill>
                  <a:srgbClr val="091F2C"/>
                </a:solidFill>
                <a:effectLst/>
                <a:uLnTx/>
                <a:uFillTx/>
                <a:latin typeface="Segoe UI" panose="020B0502040204020203" pitchFamily="34" charset="0"/>
                <a:cs typeface="Segoe UI" panose="020B0502040204020203" pitchFamily="34" charset="0"/>
              </a:rPr>
              <a:t>To unlock even more potential, Try GPT-5. </a:t>
            </a:r>
            <a:endParaRPr kumimoji="0" lang="en-US" sz="1200" b="0" i="0" u="none" strike="noStrike" kern="1200" cap="none" spc="0" normalizeH="0" baseline="0" noProof="0">
              <a:ln>
                <a:noFill/>
              </a:ln>
              <a:solidFill>
                <a:srgbClr val="091F2C"/>
              </a:solidFill>
              <a:effectLst/>
              <a:uLnTx/>
              <a:uFillTx/>
              <a:latin typeface="Segoe UI" panose="020B0502040204020203" pitchFamily="34" charset="0"/>
              <a:cs typeface="Segoe UI" panose="020B0502040204020203" pitchFamily="34" charset="0"/>
            </a:endParaRPr>
          </a:p>
        </p:txBody>
      </p:sp>
      <p:sp>
        <p:nvSpPr>
          <p:cNvPr id="20" name="Rounded Rectangle 19">
            <a:extLst>
              <a:ext uri="{FF2B5EF4-FFF2-40B4-BE49-F238E27FC236}">
                <a16:creationId xmlns:a16="http://schemas.microsoft.com/office/drawing/2014/main" id="{9382C40C-B962-EF01-0342-15FD7B9AE3CE}"/>
              </a:ext>
              <a:ext uri="{C183D7F6-B498-43B3-948B-1728B52AA6E4}">
                <adec:decorative xmlns:adec="http://schemas.microsoft.com/office/drawing/2017/decorative" val="1"/>
              </a:ext>
            </a:extLst>
          </p:cNvPr>
          <p:cNvSpPr/>
          <p:nvPr/>
        </p:nvSpPr>
        <p:spPr>
          <a:xfrm>
            <a:off x="4411397" y="1064153"/>
            <a:ext cx="2949415" cy="2063366"/>
          </a:xfrm>
          <a:prstGeom prst="roundRect">
            <a:avLst>
              <a:gd name="adj" fmla="val 7210"/>
            </a:avLst>
          </a:prstGeom>
          <a:solidFill>
            <a:srgbClr val="D7D2CB">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1018824" rtl="0" eaLnBrk="1" fontAlgn="auto" latinLnBrk="0" hangingPunct="1">
              <a:lnSpc>
                <a:spcPct val="100000"/>
              </a:lnSpc>
              <a:spcBef>
                <a:spcPts val="0"/>
              </a:spcBef>
              <a:spcAft>
                <a:spcPts val="0"/>
              </a:spcAft>
              <a:buClrTx/>
              <a:buSzTx/>
              <a:buFontTx/>
              <a:buNone/>
              <a:tabLst/>
              <a:defRPr/>
            </a:pPr>
            <a:endParaRPr kumimoji="0" lang="en-US" sz="2006" b="0" i="0" u="none" strike="noStrike" kern="1200" cap="none" spc="0" normalizeH="0" baseline="0" noProof="0">
              <a:ln>
                <a:noFill/>
              </a:ln>
              <a:solidFill>
                <a:srgbClr val="FFF8F3"/>
              </a:solidFill>
              <a:effectLst/>
              <a:uLnTx/>
              <a:uFillTx/>
              <a:latin typeface="Segoe Sans Display"/>
              <a:ea typeface="+mn-ea"/>
              <a:cs typeface="+mn-cs"/>
            </a:endParaRPr>
          </a:p>
        </p:txBody>
      </p:sp>
      <p:grpSp>
        <p:nvGrpSpPr>
          <p:cNvPr id="23" name="Group 22" descr="Important: If you are not signed in with your work account, Enterprise Data Protection does not apply.">
            <a:extLst>
              <a:ext uri="{FF2B5EF4-FFF2-40B4-BE49-F238E27FC236}">
                <a16:creationId xmlns:a16="http://schemas.microsoft.com/office/drawing/2014/main" id="{82F63C5A-2BB2-73D0-8CBE-BCF82AFB1A29}"/>
              </a:ext>
            </a:extLst>
          </p:cNvPr>
          <p:cNvGrpSpPr/>
          <p:nvPr/>
        </p:nvGrpSpPr>
        <p:grpSpPr>
          <a:xfrm>
            <a:off x="4473864" y="1141272"/>
            <a:ext cx="2824480" cy="369332"/>
            <a:chOff x="4622800" y="2641600"/>
            <a:chExt cx="2824480" cy="369332"/>
          </a:xfrm>
        </p:grpSpPr>
        <p:pic>
          <p:nvPicPr>
            <p:cNvPr id="24" name="Picture 23">
              <a:extLst>
                <a:ext uri="{FF2B5EF4-FFF2-40B4-BE49-F238E27FC236}">
                  <a16:creationId xmlns:a16="http://schemas.microsoft.com/office/drawing/2014/main" id="{1BF51D51-2A87-CC2A-2ECD-FEECA1BDF25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737539" y="2696315"/>
              <a:ext cx="117035" cy="117035"/>
            </a:xfrm>
            <a:prstGeom prst="rect">
              <a:avLst/>
            </a:prstGeom>
            <a:noFill/>
            <a:ln>
              <a:noFill/>
            </a:ln>
          </p:spPr>
        </p:pic>
        <p:sp>
          <p:nvSpPr>
            <p:cNvPr id="25" name="TextBox 24">
              <a:extLst>
                <a:ext uri="{FF2B5EF4-FFF2-40B4-BE49-F238E27FC236}">
                  <a16:creationId xmlns:a16="http://schemas.microsoft.com/office/drawing/2014/main" id="{751CFEA7-0CC4-D024-D11C-152892012BC8}"/>
                </a:ext>
              </a:extLst>
            </p:cNvPr>
            <p:cNvSpPr txBox="1"/>
            <p:nvPr/>
          </p:nvSpPr>
          <p:spPr>
            <a:xfrm>
              <a:off x="4622800" y="2641600"/>
              <a:ext cx="2824480" cy="369332"/>
            </a:xfrm>
            <a:prstGeom prst="rect">
              <a:avLst/>
            </a:prstGeom>
            <a:noFill/>
          </p:spPr>
          <p:txBody>
            <a:bodyPr wrap="square" rtlCol="0">
              <a:spAutoFit/>
            </a:bodyPr>
            <a:lstStyle/>
            <a:p>
              <a:pPr marL="0" marR="0" lvl="0" indent="0" algn="ctr" defTabSz="1018824"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F70000"/>
                  </a:solidFill>
                  <a:effectLst/>
                  <a:uLnTx/>
                  <a:uFillTx/>
                  <a:latin typeface="Segoe Pro Display" panose="020B0502040504020203" pitchFamily="34" charset="0"/>
                  <a:ea typeface="+mn-ea"/>
                  <a:cs typeface="+mn-cs"/>
                </a:rPr>
                <a:t>    Important: If you are not signed in with your work account, Enterprise Data Protection does not apply. </a:t>
              </a:r>
            </a:p>
          </p:txBody>
        </p:sp>
      </p:grpSp>
      <p:pic>
        <p:nvPicPr>
          <p:cNvPr id="35" name="Picture 34" descr="A Microsoft 365 Copilot product screenshot showing Copilot Chat at https://www.M365copilot.com.">
            <a:extLst>
              <a:ext uri="{FF2B5EF4-FFF2-40B4-BE49-F238E27FC236}">
                <a16:creationId xmlns:a16="http://schemas.microsoft.com/office/drawing/2014/main" id="{7EC10BE5-F296-4273-DB8C-68B620D54D21}"/>
              </a:ext>
            </a:extLst>
          </p:cNvPr>
          <p:cNvPicPr>
            <a:picLocks noChangeAspect="1"/>
          </p:cNvPicPr>
          <p:nvPr/>
        </p:nvPicPr>
        <p:blipFill>
          <a:blip r:embed="rId4"/>
          <a:stretch>
            <a:fillRect/>
          </a:stretch>
        </p:blipFill>
        <p:spPr>
          <a:xfrm>
            <a:off x="4588603" y="1612902"/>
            <a:ext cx="2451211" cy="1412319"/>
          </a:xfrm>
          <a:prstGeom prst="rect">
            <a:avLst/>
          </a:prstGeom>
        </p:spPr>
      </p:pic>
      <p:graphicFrame>
        <p:nvGraphicFramePr>
          <p:cNvPr id="8" name="Table 7">
            <a:extLst>
              <a:ext uri="{FF2B5EF4-FFF2-40B4-BE49-F238E27FC236}">
                <a16:creationId xmlns:a16="http://schemas.microsoft.com/office/drawing/2014/main" id="{A104C2A2-DE64-C761-7520-BA708C603F5D}"/>
              </a:ext>
            </a:extLst>
          </p:cNvPr>
          <p:cNvGraphicFramePr>
            <a:graphicFrameLocks noGrp="1"/>
          </p:cNvGraphicFramePr>
          <p:nvPr>
            <p:extLst>
              <p:ext uri="{D42A27DB-BD31-4B8C-83A1-F6EECF244321}">
                <p14:modId xmlns:p14="http://schemas.microsoft.com/office/powerpoint/2010/main" val="2173457293"/>
              </p:ext>
            </p:extLst>
          </p:nvPr>
        </p:nvGraphicFramePr>
        <p:xfrm>
          <a:off x="457200" y="3405674"/>
          <a:ext cx="6903612" cy="5908351"/>
        </p:xfrm>
        <a:graphic>
          <a:graphicData uri="http://schemas.openxmlformats.org/drawingml/2006/table">
            <a:tbl>
              <a:tblPr firstRow="1" bandRow="1">
                <a:tableStyleId>{5C22544A-7EE6-4342-B048-85BDC9FD1C3A}</a:tableStyleId>
              </a:tblPr>
              <a:tblGrid>
                <a:gridCol w="2099733">
                  <a:extLst>
                    <a:ext uri="{9D8B030D-6E8A-4147-A177-3AD203B41FA5}">
                      <a16:colId xmlns:a16="http://schemas.microsoft.com/office/drawing/2014/main" val="2061578366"/>
                    </a:ext>
                  </a:extLst>
                </a:gridCol>
                <a:gridCol w="4803879">
                  <a:extLst>
                    <a:ext uri="{9D8B030D-6E8A-4147-A177-3AD203B41FA5}">
                      <a16:colId xmlns:a16="http://schemas.microsoft.com/office/drawing/2014/main" val="973667644"/>
                    </a:ext>
                  </a:extLst>
                </a:gridCol>
              </a:tblGrid>
              <a:tr h="210499">
                <a:tc>
                  <a:txBody>
                    <a:bodyPr/>
                    <a:lstStyle/>
                    <a:p>
                      <a:pPr marL="0" marR="0">
                        <a:buNone/>
                      </a:pPr>
                      <a:r>
                        <a:rPr lang="en-US" sz="900" kern="100">
                          <a:solidFill>
                            <a:srgbClr val="FFFFFF"/>
                          </a:solidFill>
                          <a:effectLst/>
                          <a:latin typeface="Segoe Pro Display"/>
                          <a:ea typeface="SimSun"/>
                          <a:cs typeface="Times New Roman"/>
                        </a:rPr>
                        <a:t>Scenario</a:t>
                      </a:r>
                    </a:p>
                  </a:txBody>
                  <a:tcPr marL="68580" marR="68580" marT="18415" marB="889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47000">
                          <a:srgbClr val="0078D4"/>
                        </a:gs>
                        <a:gs pos="100000">
                          <a:srgbClr val="8661C5"/>
                        </a:gs>
                      </a:gsLst>
                      <a:lin ang="0" scaled="1"/>
                    </a:gradFill>
                  </a:tcPr>
                </a:tc>
                <a:tc>
                  <a:txBody>
                    <a:bodyPr/>
                    <a:lstStyle/>
                    <a:p>
                      <a:pPr marL="0" marR="0">
                        <a:buNone/>
                      </a:pPr>
                      <a:r>
                        <a:rPr lang="en-US" sz="900" kern="100">
                          <a:solidFill>
                            <a:srgbClr val="FFFFFF"/>
                          </a:solidFill>
                          <a:effectLst/>
                          <a:latin typeface="Segoe Pro Display"/>
                          <a:ea typeface="SimSun"/>
                          <a:cs typeface="Times New Roman"/>
                        </a:rPr>
                        <a:t>Prompt</a:t>
                      </a:r>
                    </a:p>
                  </a:txBody>
                  <a:tcPr marL="68580" marR="68580" marT="18415" marB="889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8661C5"/>
                        </a:gs>
                        <a:gs pos="99000">
                          <a:srgbClr val="C73ECC"/>
                        </a:gs>
                      </a:gsLst>
                      <a:lin ang="0" scaled="1"/>
                    </a:gradFill>
                  </a:tcPr>
                </a:tc>
                <a:extLst>
                  <a:ext uri="{0D108BD9-81ED-4DB2-BD59-A6C34878D82A}">
                    <a16:rowId xmlns:a16="http://schemas.microsoft.com/office/drawing/2014/main" val="3854280029"/>
                  </a:ext>
                </a:extLst>
              </a:tr>
              <a:tr h="490974">
                <a:tc>
                  <a:txBody>
                    <a:bodyPr/>
                    <a:lstStyle/>
                    <a:p>
                      <a:pPr marL="0" marR="0">
                        <a:buNone/>
                      </a:pPr>
                      <a:r>
                        <a:rPr lang="en-US" sz="900" b="1" kern="100">
                          <a:solidFill>
                            <a:srgbClr val="091F2C"/>
                          </a:solidFill>
                          <a:effectLst/>
                          <a:latin typeface="Segoe Pro Display"/>
                          <a:ea typeface="SimSun"/>
                          <a:cs typeface="Times New Roman"/>
                        </a:rPr>
                        <a:t>Get ready for the day</a:t>
                      </a:r>
                    </a:p>
                  </a:txBody>
                  <a:tcPr marL="68580" marR="68580" marT="8890" marB="889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900">
                          <a:effectLst/>
                          <a:latin typeface="Segoe UI"/>
                          <a:cs typeface="Segoe UI"/>
                        </a:rPr>
                        <a:t>What are my top priorities today?</a:t>
                      </a:r>
                    </a:p>
                  </a:txBody>
                  <a:tcPr marL="68580" marR="182880" marT="8890" marB="889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85022719"/>
                  </a:ext>
                </a:extLst>
              </a:tr>
              <a:tr h="490974">
                <a:tc>
                  <a:txBody>
                    <a:bodyPr/>
                    <a:lstStyle/>
                    <a:p>
                      <a:pPr marL="0" marR="0">
                        <a:buNone/>
                      </a:pPr>
                      <a:r>
                        <a:rPr lang="en-US" sz="900" b="1" kern="100">
                          <a:solidFill>
                            <a:srgbClr val="091F2C"/>
                          </a:solidFill>
                          <a:effectLst/>
                          <a:latin typeface="Segoe Pro Display"/>
                          <a:ea typeface="SimSun"/>
                          <a:cs typeface="Times New Roman"/>
                        </a:rPr>
                        <a:t>Settle meeting conflicts</a:t>
                      </a:r>
                      <a:endParaRPr lang="en-US" sz="900" b="1" kern="100">
                        <a:solidFill>
                          <a:srgbClr val="091F2C"/>
                        </a:solidFill>
                        <a:effectLst/>
                        <a:latin typeface="Segoe Pro Display" panose="020B0502040504020203" pitchFamily="34" charset="0"/>
                        <a:ea typeface="SimSun" panose="02010600030101010101" pitchFamily="2" charset="-122"/>
                        <a:cs typeface="Times New Roman" panose="02020603050405020304" pitchFamily="18" charset="0"/>
                      </a:endParaRPr>
                    </a:p>
                  </a:txBody>
                  <a:tcPr marL="68580" marR="68580" marT="8890" marB="889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buNone/>
                      </a:pPr>
                      <a:r>
                        <a:rPr lang="en-US" sz="900" b="0" kern="100">
                          <a:solidFill>
                            <a:srgbClr val="091F2C"/>
                          </a:solidFill>
                          <a:effectLst/>
                          <a:latin typeface="Segoe UI"/>
                          <a:ea typeface="SimSun"/>
                          <a:cs typeface="Segoe UI"/>
                        </a:rPr>
                        <a:t>Recommend how to resolve conflicts on my calendar for tomorrow.</a:t>
                      </a:r>
                      <a:endParaRPr lang="en-US" sz="900" b="0" kern="100">
                        <a:solidFill>
                          <a:srgbClr val="091F2C"/>
                        </a:solidFill>
                        <a:effectLst/>
                        <a:latin typeface="Segoe UI"/>
                        <a:ea typeface="SimSun" panose="02010600030101010101" pitchFamily="2" charset="-122"/>
                        <a:cs typeface="Segoe UI"/>
                      </a:endParaRPr>
                    </a:p>
                  </a:txBody>
                  <a:tcPr marL="68580" marR="182880" marT="8890" marB="889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55967904"/>
                  </a:ext>
                </a:extLst>
              </a:tr>
              <a:tr h="588349">
                <a:tc>
                  <a:txBody>
                    <a:bodyPr/>
                    <a:lstStyle/>
                    <a:p>
                      <a:pPr marL="0" marR="0">
                        <a:buNone/>
                      </a:pPr>
                      <a:r>
                        <a:rPr lang="en-US" sz="900" b="1" kern="100">
                          <a:solidFill>
                            <a:srgbClr val="091F2C"/>
                          </a:solidFill>
                          <a:effectLst/>
                          <a:latin typeface="Segoe Pro Display"/>
                          <a:ea typeface="SimSun"/>
                          <a:cs typeface="Times New Roman"/>
                        </a:rPr>
                        <a:t>Analyze time allocation</a:t>
                      </a:r>
                      <a:endParaRPr lang="en-US" sz="900" b="1" kern="100">
                        <a:solidFill>
                          <a:srgbClr val="091F2C"/>
                        </a:solidFill>
                        <a:effectLst/>
                        <a:latin typeface="Segoe Pro Display" panose="020B0502040504020203" pitchFamily="34" charset="0"/>
                        <a:ea typeface="SimSun" panose="02010600030101010101" pitchFamily="2" charset="-122"/>
                        <a:cs typeface="Times New Roman" panose="02020603050405020304" pitchFamily="18" charset="0"/>
                      </a:endParaRPr>
                    </a:p>
                  </a:txBody>
                  <a:tcPr marL="68580" marR="68580" marT="8890" marB="889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nSpc>
                          <a:spcPct val="115000"/>
                        </a:lnSpc>
                        <a:spcAft>
                          <a:spcPts val="800"/>
                        </a:spcAft>
                        <a:buNone/>
                      </a:pPr>
                      <a:r>
                        <a:rPr lang="en-US" sz="900" kern="100">
                          <a:solidFill>
                            <a:srgbClr val="091F2C"/>
                          </a:solidFill>
                          <a:effectLst/>
                          <a:latin typeface="Segoe UI"/>
                          <a:ea typeface="SimSun"/>
                          <a:cs typeface="Segoe UI"/>
                        </a:rPr>
                        <a:t>Look at the last 5 work days, identify all the meetings where I was working on [project], add up all the time I spent, breaking it down by how much time I spent with my manager and how much time I spent with my colleagues. Give me a recommendation on how I should better focus my time. </a:t>
                      </a:r>
                    </a:p>
                  </a:txBody>
                  <a:tcPr marL="68580" marR="182880" marT="8890" marB="889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87892824"/>
                  </a:ext>
                </a:extLst>
              </a:tr>
              <a:tr h="490974">
                <a:tc>
                  <a:txBody>
                    <a:bodyPr/>
                    <a:lstStyle/>
                    <a:p>
                      <a:pPr marL="0" marR="0">
                        <a:buNone/>
                      </a:pPr>
                      <a:r>
                        <a:rPr lang="en-US" sz="900" b="1" kern="100">
                          <a:solidFill>
                            <a:srgbClr val="091F2C"/>
                          </a:solidFill>
                          <a:effectLst/>
                          <a:latin typeface="Segoe Pro Display"/>
                          <a:ea typeface="SimSun"/>
                          <a:cs typeface="Times New Roman"/>
                        </a:rPr>
                        <a:t>Organize your priorities</a:t>
                      </a:r>
                      <a:endParaRPr lang="en-US" sz="900" b="1" kern="100">
                        <a:solidFill>
                          <a:srgbClr val="091F2C"/>
                        </a:solidFill>
                        <a:effectLst/>
                        <a:latin typeface="Segoe Pro Display" panose="020B0502040504020203" pitchFamily="34" charset="0"/>
                        <a:ea typeface="SimSun" panose="02010600030101010101" pitchFamily="2" charset="-122"/>
                        <a:cs typeface="Times New Roman" panose="02020603050405020304" pitchFamily="18" charset="0"/>
                      </a:endParaRPr>
                    </a:p>
                  </a:txBody>
                  <a:tcPr marL="68580" marR="68580" marT="8890" marB="889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900" kern="1200">
                          <a:solidFill>
                            <a:schemeClr val="dk1"/>
                          </a:solidFill>
                          <a:effectLst/>
                          <a:latin typeface="Segoe UI"/>
                          <a:ea typeface="+mn-ea"/>
                          <a:cs typeface="Segoe UI"/>
                        </a:rPr>
                        <a:t>Identify all tasks or action items assigned to me in this week’s emails, Teams chats, and meeting notes, and compile them into a checklist with due dates.</a:t>
                      </a:r>
                      <a:r>
                        <a:rPr lang="en-US" sz="900">
                          <a:effectLst/>
                          <a:latin typeface="Segoe UI"/>
                          <a:cs typeface="Segoe UI"/>
                        </a:rPr>
                        <a:t> </a:t>
                      </a:r>
                    </a:p>
                  </a:txBody>
                  <a:tcPr marL="68580" marR="182880" marT="8890" marB="889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32783825"/>
                  </a:ext>
                </a:extLst>
              </a:tr>
              <a:tr h="588408">
                <a:tc>
                  <a:txBody>
                    <a:bodyPr/>
                    <a:lstStyle/>
                    <a:p>
                      <a:pPr marL="0" marR="0">
                        <a:buNone/>
                      </a:pPr>
                      <a:r>
                        <a:rPr lang="en-US" sz="900" b="1" kern="100">
                          <a:solidFill>
                            <a:srgbClr val="091F2C"/>
                          </a:solidFill>
                          <a:effectLst/>
                          <a:latin typeface="Segoe Pro Display"/>
                          <a:ea typeface="SimSun"/>
                          <a:cs typeface="Times New Roman"/>
                        </a:rPr>
                        <a:t>Prepare for customer meeting</a:t>
                      </a:r>
                    </a:p>
                  </a:txBody>
                  <a:tcPr marL="68580" marR="68580" marT="8890" marB="889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lvl="0"/>
                      <a:r>
                        <a:rPr lang="en-US" sz="900" kern="1200">
                          <a:solidFill>
                            <a:schemeClr val="dk1"/>
                          </a:solidFill>
                          <a:effectLst/>
                          <a:latin typeface="Segoe UI"/>
                          <a:ea typeface="+mn-ea"/>
                          <a:cs typeface="Segoe UI"/>
                        </a:rPr>
                        <a:t>Create a 360 overview of my customer for an upcoming meeting based on recent emails, meetings, status report, and recent company news. Share recommendations for the meeting and potential questions I should ask. </a:t>
                      </a:r>
                    </a:p>
                  </a:txBody>
                  <a:tcPr marL="68580" marR="182880" marT="8890" marB="889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47406409"/>
                  </a:ext>
                </a:extLst>
              </a:tr>
              <a:tr h="583398">
                <a:tc>
                  <a:txBody>
                    <a:bodyPr/>
                    <a:lstStyle/>
                    <a:p>
                      <a:pPr marL="0" marR="0">
                        <a:buNone/>
                      </a:pPr>
                      <a:r>
                        <a:rPr lang="en-US" sz="900" b="1" kern="100">
                          <a:solidFill>
                            <a:srgbClr val="091F2C"/>
                          </a:solidFill>
                          <a:effectLst/>
                          <a:latin typeface="Segoe Pro Display"/>
                          <a:ea typeface="SimSun"/>
                          <a:cs typeface="Times New Roman"/>
                        </a:rPr>
                        <a:t>Develop an interview guide</a:t>
                      </a:r>
                      <a:endParaRPr lang="en-US" sz="900" b="1" kern="100">
                        <a:solidFill>
                          <a:srgbClr val="091F2C"/>
                        </a:solidFill>
                        <a:effectLst/>
                        <a:latin typeface="Segoe Pro Display" panose="020B0502040504020203" pitchFamily="34" charset="0"/>
                        <a:ea typeface="SimSun" panose="02010600030101010101" pitchFamily="2" charset="-122"/>
                        <a:cs typeface="Times New Roman" panose="02020603050405020304" pitchFamily="18" charset="0"/>
                      </a:endParaRPr>
                    </a:p>
                  </a:txBody>
                  <a:tcPr marL="68580" marR="68580" marT="8890" marB="889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524695" rtl="0" eaLnBrk="1" fontAlgn="auto" latinLnBrk="0" hangingPunct="1">
                        <a:lnSpc>
                          <a:spcPct val="115000"/>
                        </a:lnSpc>
                        <a:spcBef>
                          <a:spcPts val="0"/>
                        </a:spcBef>
                        <a:spcAft>
                          <a:spcPts val="800"/>
                        </a:spcAft>
                        <a:buClrTx/>
                        <a:buSzTx/>
                        <a:buFontTx/>
                        <a:buNone/>
                        <a:tabLst/>
                        <a:defRPr/>
                      </a:pPr>
                      <a:r>
                        <a:rPr lang="en-US" sz="900" kern="1200">
                          <a:solidFill>
                            <a:schemeClr val="dk1"/>
                          </a:solidFill>
                          <a:effectLst/>
                          <a:latin typeface="Segoe UI"/>
                          <a:ea typeface="+mn-ea"/>
                          <a:cs typeface="Segoe UI"/>
                        </a:rPr>
                        <a:t>Create an interview guide for a new Product Marketing role in my team. Draft interview questions in line with company values, my organizations charter, and the job description [</a:t>
                      </a:r>
                      <a:r>
                        <a:rPr lang="en-US" sz="900" kern="1200">
                          <a:solidFill>
                            <a:srgbClr val="0078D4"/>
                          </a:solidFill>
                          <a:effectLst/>
                          <a:latin typeface="Segoe UI"/>
                          <a:ea typeface="+mn-ea"/>
                          <a:cs typeface="Segoe UI"/>
                        </a:rPr>
                        <a:t>upload Interview guide dataset</a:t>
                      </a:r>
                      <a:r>
                        <a:rPr lang="en-US" sz="900" kern="1200">
                          <a:solidFill>
                            <a:schemeClr val="dk1"/>
                          </a:solidFill>
                          <a:effectLst/>
                          <a:latin typeface="Segoe UI"/>
                          <a:ea typeface="+mn-ea"/>
                          <a:cs typeface="Segoe UI"/>
                        </a:rPr>
                        <a:t>] </a:t>
                      </a:r>
                    </a:p>
                  </a:txBody>
                  <a:tcPr marL="68580" marR="182880" marT="8890" marB="889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96369421"/>
                  </a:ext>
                </a:extLst>
              </a:tr>
              <a:tr h="583398">
                <a:tc>
                  <a:txBody>
                    <a:bodyPr/>
                    <a:lstStyle/>
                    <a:p>
                      <a:pPr marL="0" marR="0">
                        <a:buNone/>
                      </a:pPr>
                      <a:r>
                        <a:rPr lang="en-US" sz="900" b="1" kern="100">
                          <a:solidFill>
                            <a:srgbClr val="091F2C"/>
                          </a:solidFill>
                          <a:effectLst/>
                          <a:latin typeface="Segoe Pro Display"/>
                          <a:ea typeface="SimSun"/>
                          <a:cs typeface="Times New Roman"/>
                        </a:rPr>
                        <a:t>Review manager requests</a:t>
                      </a:r>
                    </a:p>
                  </a:txBody>
                  <a:tcPr marL="68580" marR="68580" marT="8890" marB="889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nSpc>
                          <a:spcPct val="115000"/>
                        </a:lnSpc>
                        <a:spcAft>
                          <a:spcPts val="800"/>
                        </a:spcAft>
                        <a:buNone/>
                      </a:pPr>
                      <a:r>
                        <a:rPr lang="en-US" sz="900" kern="1200">
                          <a:solidFill>
                            <a:schemeClr val="dk1"/>
                          </a:solidFill>
                          <a:effectLst/>
                          <a:latin typeface="Segoe UI"/>
                          <a:ea typeface="+mn-ea"/>
                          <a:cs typeface="Segoe UI"/>
                        </a:rPr>
                        <a:t>Summarize messages from my manager in the last [timeframe]. For quick reference, bold the title (subject line of emails or the chat/channel name), then follow it with a bulleted list of key points or action items from the content.</a:t>
                      </a:r>
                      <a:endParaRPr lang="en-US" sz="900" kern="100">
                        <a:solidFill>
                          <a:srgbClr val="091F2C"/>
                        </a:solidFill>
                        <a:effectLst/>
                        <a:latin typeface="Segoe UI"/>
                        <a:ea typeface="SimSun" panose="02010600030101010101" pitchFamily="2" charset="-122"/>
                        <a:cs typeface="Segoe UI"/>
                      </a:endParaRPr>
                    </a:p>
                  </a:txBody>
                  <a:tcPr marL="68580" marR="182880" marT="8890" marB="889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588809"/>
                  </a:ext>
                </a:extLst>
              </a:tr>
              <a:tr h="583398">
                <a:tc>
                  <a:txBody>
                    <a:bodyPr/>
                    <a:lstStyle/>
                    <a:p>
                      <a:pPr marL="0" marR="0">
                        <a:buNone/>
                      </a:pPr>
                      <a:r>
                        <a:rPr lang="en-US" sz="900" b="1" kern="100">
                          <a:solidFill>
                            <a:srgbClr val="091F2C"/>
                          </a:solidFill>
                          <a:effectLst/>
                          <a:latin typeface="Segoe Pro Display"/>
                          <a:ea typeface="SimSun"/>
                          <a:cs typeface="Times New Roman"/>
                        </a:rPr>
                        <a:t>Improve professionally</a:t>
                      </a:r>
                    </a:p>
                  </a:txBody>
                  <a:tcPr marL="68580" marR="68580" marT="8890" marB="889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nSpc>
                          <a:spcPct val="115000"/>
                        </a:lnSpc>
                        <a:spcAft>
                          <a:spcPts val="800"/>
                        </a:spcAft>
                        <a:buNone/>
                      </a:pPr>
                      <a:r>
                        <a:rPr lang="en-US" sz="900" kern="100">
                          <a:solidFill>
                            <a:srgbClr val="091F2C"/>
                          </a:solidFill>
                          <a:effectLst/>
                          <a:latin typeface="Segoe UI"/>
                          <a:ea typeface="SimSun"/>
                          <a:cs typeface="Segoe UI"/>
                        </a:rPr>
                        <a:t>Read through my recent emails and chats and provide a comprehensive analysis of my communication style by identifying my core values, strengths, weaknesses, skills, and areas where I can improve professionally </a:t>
                      </a:r>
                    </a:p>
                  </a:txBody>
                  <a:tcPr marL="68580" marR="182880" marT="8890" marB="889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76009847"/>
                  </a:ext>
                </a:extLst>
              </a:tr>
              <a:tr h="416698">
                <a:tc>
                  <a:txBody>
                    <a:bodyPr/>
                    <a:lstStyle/>
                    <a:p>
                      <a:pPr marL="0" marR="0">
                        <a:buNone/>
                      </a:pPr>
                      <a:r>
                        <a:rPr lang="en-US" sz="900" b="1" kern="100">
                          <a:solidFill>
                            <a:srgbClr val="091F2C"/>
                          </a:solidFill>
                          <a:effectLst/>
                          <a:latin typeface="Segoe Pro Display"/>
                          <a:ea typeface="SimSun"/>
                          <a:cs typeface="Times New Roman"/>
                        </a:rPr>
                        <a:t>Create a job description</a:t>
                      </a:r>
                    </a:p>
                  </a:txBody>
                  <a:tcPr marL="68580" marR="68580" marT="8890" marB="889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524695" rtl="0" eaLnBrk="1" fontAlgn="auto" latinLnBrk="0" hangingPunct="1">
                        <a:lnSpc>
                          <a:spcPct val="115000"/>
                        </a:lnSpc>
                        <a:spcBef>
                          <a:spcPts val="0"/>
                        </a:spcBef>
                        <a:spcAft>
                          <a:spcPts val="800"/>
                        </a:spcAft>
                        <a:buClrTx/>
                        <a:buSzTx/>
                        <a:buFontTx/>
                        <a:buNone/>
                        <a:tabLst/>
                        <a:defRPr/>
                      </a:pPr>
                      <a:r>
                        <a:rPr lang="en-US" sz="900" kern="1200">
                          <a:solidFill>
                            <a:schemeClr val="dk1"/>
                          </a:solidFill>
                          <a:effectLst/>
                          <a:latin typeface="Segoe UI"/>
                          <a:ea typeface="+mn-ea"/>
                          <a:cs typeface="Segoe UI"/>
                        </a:rPr>
                        <a:t>Build role-specific job descriptions and onboarding plans by analyzing internal performance reviews, department KPIs, and our company values</a:t>
                      </a:r>
                    </a:p>
                  </a:txBody>
                  <a:tcPr marL="68580" marR="182880" marT="8890" marB="889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69440901"/>
                  </a:ext>
                </a:extLst>
              </a:tr>
              <a:tr h="416698">
                <a:tc>
                  <a:txBody>
                    <a:bodyPr/>
                    <a:lstStyle/>
                    <a:p>
                      <a:pPr marL="0" marR="0">
                        <a:buNone/>
                      </a:pPr>
                      <a:r>
                        <a:rPr lang="en-US" sz="900" b="1" kern="100">
                          <a:solidFill>
                            <a:srgbClr val="091F2C"/>
                          </a:solidFill>
                          <a:effectLst/>
                          <a:latin typeface="Segoe Pro Display"/>
                          <a:ea typeface="SimSun"/>
                          <a:cs typeface="Times New Roman"/>
                        </a:rPr>
                        <a:t>Focus search on specific files</a:t>
                      </a:r>
                      <a:endParaRPr lang="en-US" sz="900" b="1" kern="100">
                        <a:solidFill>
                          <a:srgbClr val="091F2C"/>
                        </a:solidFill>
                        <a:effectLst/>
                        <a:latin typeface="Segoe Pro Display" panose="020B0502040504020203" pitchFamily="34" charset="0"/>
                        <a:ea typeface="SimSun" panose="02010600030101010101" pitchFamily="2" charset="-122"/>
                        <a:cs typeface="Times New Roman" panose="02020603050405020304" pitchFamily="18" charset="0"/>
                      </a:endParaRPr>
                    </a:p>
                  </a:txBody>
                  <a:tcPr marL="68580" marR="68580" marT="8890" marB="889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buNone/>
                      </a:pPr>
                      <a:r>
                        <a:rPr lang="en-US" sz="900" b="0" kern="100">
                          <a:solidFill>
                            <a:srgbClr val="091F2C"/>
                          </a:solidFill>
                          <a:effectLst/>
                          <a:latin typeface="Segoe UI"/>
                          <a:ea typeface="SimSun"/>
                          <a:cs typeface="Segoe UI"/>
                        </a:rPr>
                        <a:t>What's the timeline and status of [</a:t>
                      </a:r>
                      <a:r>
                        <a:rPr lang="en-US" sz="900" b="0" kern="100">
                          <a:solidFill>
                            <a:srgbClr val="0070C0"/>
                          </a:solidFill>
                          <a:effectLst/>
                          <a:latin typeface="Segoe UI"/>
                          <a:ea typeface="SimSun"/>
                          <a:cs typeface="Segoe UI"/>
                        </a:rPr>
                        <a:t>project name where files are confidential</a:t>
                      </a:r>
                      <a:r>
                        <a:rPr lang="en-US" sz="900" b="0" kern="100">
                          <a:solidFill>
                            <a:srgbClr val="091F2C"/>
                          </a:solidFill>
                          <a:effectLst/>
                          <a:latin typeface="Segoe UI"/>
                          <a:ea typeface="SimSun"/>
                          <a:cs typeface="Segoe UI"/>
                        </a:rPr>
                        <a:t> ]?​</a:t>
                      </a:r>
                    </a:p>
                  </a:txBody>
                  <a:tcPr marL="68580" marR="182880" marT="8890" marB="889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53971772"/>
                  </a:ext>
                </a:extLst>
              </a:tr>
              <a:tr h="417741">
                <a:tc>
                  <a:txBody>
                    <a:bodyPr/>
                    <a:lstStyle/>
                    <a:p>
                      <a:pPr marL="0" marR="0">
                        <a:buNone/>
                      </a:pPr>
                      <a:r>
                        <a:rPr lang="en-US" sz="900" b="1" kern="100">
                          <a:solidFill>
                            <a:srgbClr val="091F2C"/>
                          </a:solidFill>
                          <a:effectLst/>
                          <a:latin typeface="Segoe Pro Display"/>
                          <a:ea typeface="SimSun"/>
                          <a:cs typeface="Times New Roman"/>
                        </a:rPr>
                        <a:t>Identify experts </a:t>
                      </a:r>
                    </a:p>
                  </a:txBody>
                  <a:tcPr marL="68580" marR="68580" marT="8890" marB="889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buNone/>
                      </a:pPr>
                      <a:r>
                        <a:rPr lang="en-US" sz="900" b="0" kern="100">
                          <a:solidFill>
                            <a:srgbClr val="091F2C"/>
                          </a:solidFill>
                          <a:effectLst/>
                          <a:latin typeface="Segoe UI"/>
                          <a:ea typeface="SimSun"/>
                          <a:cs typeface="Segoe UI"/>
                        </a:rPr>
                        <a:t>Help me identify colleagues with expertise in [</a:t>
                      </a:r>
                      <a:r>
                        <a:rPr lang="en-US" sz="900" b="0" kern="100">
                          <a:solidFill>
                            <a:srgbClr val="0078D4"/>
                          </a:solidFill>
                          <a:effectLst/>
                          <a:latin typeface="Segoe UI"/>
                          <a:ea typeface="SimSun"/>
                          <a:cs typeface="Segoe UI"/>
                        </a:rPr>
                        <a:t>topic</a:t>
                      </a:r>
                      <a:r>
                        <a:rPr lang="en-US" sz="900" b="0" kern="100">
                          <a:solidFill>
                            <a:srgbClr val="091F2C"/>
                          </a:solidFill>
                          <a:effectLst/>
                          <a:latin typeface="Segoe UI"/>
                          <a:ea typeface="SimSun"/>
                          <a:cs typeface="Segoe UI"/>
                        </a:rPr>
                        <a:t>]. Summarize their current role, key skills, and how their experience aligns with this topic​</a:t>
                      </a:r>
                    </a:p>
                  </a:txBody>
                  <a:tcPr marL="68580" marR="182880" marT="8890" marB="889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88560862"/>
                  </a:ext>
                </a:extLst>
              </a:tr>
            </a:tbl>
          </a:graphicData>
        </a:graphic>
      </p:graphicFrame>
      <p:sp>
        <p:nvSpPr>
          <p:cNvPr id="14" name="Slide Number Placeholder 13">
            <a:extLst>
              <a:ext uri="{FF2B5EF4-FFF2-40B4-BE49-F238E27FC236}">
                <a16:creationId xmlns:a16="http://schemas.microsoft.com/office/drawing/2014/main" id="{B9BD0726-E4D1-7C1E-2E59-B3C6AB8D2EF7}"/>
              </a:ext>
            </a:extLst>
          </p:cNvPr>
          <p:cNvSpPr>
            <a:spLocks noGrp="1"/>
          </p:cNvSpPr>
          <p:nvPr>
            <p:ph type="sldNum" sz="quarter" idx="12"/>
          </p:nvPr>
        </p:nvSpPr>
        <p:spPr/>
        <p:txBody>
          <a:bodyPr/>
          <a:lstStyle/>
          <a:p>
            <a:pPr marL="0" marR="0" lvl="0" indent="0" algn="r" defTabSz="1018824" rtl="0" eaLnBrk="1" fontAlgn="auto" latinLnBrk="0" hangingPunct="1">
              <a:lnSpc>
                <a:spcPct val="100000"/>
              </a:lnSpc>
              <a:spcBef>
                <a:spcPts val="0"/>
              </a:spcBef>
              <a:spcAft>
                <a:spcPts val="0"/>
              </a:spcAft>
              <a:buClrTx/>
              <a:buSzTx/>
              <a:buFontTx/>
              <a:buNone/>
              <a:tabLst/>
              <a:defRPr/>
            </a:pPr>
            <a:fld id="{BF64B658-AF8F-7D4C-AC24-1E662CA57B6D}" type="slidenum">
              <a:rPr kumimoji="0" lang="en-US" sz="1200" b="0" i="0" u="none" strike="noStrike" kern="1200" cap="none" spc="0" normalizeH="0" baseline="0" noProof="0" smtClean="0">
                <a:ln>
                  <a:noFill/>
                </a:ln>
                <a:solidFill>
                  <a:srgbClr val="091F2C"/>
                </a:solidFill>
                <a:effectLst/>
                <a:uLnTx/>
                <a:uFillTx/>
                <a:latin typeface="Segoe Sans Display"/>
                <a:ea typeface="+mn-ea"/>
                <a:cs typeface="+mn-cs"/>
              </a:rPr>
              <a:pPr marL="0" marR="0" lvl="0" indent="0" algn="r" defTabSz="1018824"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srgbClr val="091F2C"/>
              </a:solidFill>
              <a:effectLst/>
              <a:uLnTx/>
              <a:uFillTx/>
              <a:latin typeface="Segoe Sans Display"/>
              <a:ea typeface="+mn-ea"/>
              <a:cs typeface="+mn-cs"/>
            </a:endParaRPr>
          </a:p>
        </p:txBody>
      </p:sp>
      <p:sp>
        <p:nvSpPr>
          <p:cNvPr id="15" name="Rectangle: Rounded Corners 9">
            <a:hlinkClick r:id="" action="ppaction://noaction"/>
            <a:extLst>
              <a:ext uri="{FF2B5EF4-FFF2-40B4-BE49-F238E27FC236}">
                <a16:creationId xmlns:a16="http://schemas.microsoft.com/office/drawing/2014/main" id="{07E4BC61-24FC-6351-87EA-7BB7CAF653A1}"/>
              </a:ext>
              <a:ext uri="{C183D7F6-B498-43B3-948B-1728B52AA6E4}">
                <adec:decorative xmlns:adec="http://schemas.microsoft.com/office/drawing/2017/decorative" val="1"/>
              </a:ext>
            </a:extLst>
          </p:cNvPr>
          <p:cNvSpPr>
            <a:spLocks noChangeArrowheads="1"/>
          </p:cNvSpPr>
          <p:nvPr/>
        </p:nvSpPr>
        <p:spPr bwMode="auto">
          <a:xfrm>
            <a:off x="368436" y="300812"/>
            <a:ext cx="1096691" cy="445089"/>
          </a:xfrm>
          <a:prstGeom prst="roundRect">
            <a:avLst>
              <a:gd name="adj" fmla="val 50000"/>
            </a:avLst>
          </a:prstGeom>
          <a:solidFill>
            <a:srgbClr val="F5E4F6"/>
          </a:solidFill>
          <a:ln w="25400">
            <a:solidFill>
              <a:srgbClr val="FFFCF9"/>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1018824"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944897"/>
                </a:solidFill>
                <a:effectLst/>
                <a:uLnTx/>
                <a:uFillTx/>
                <a:latin typeface="Segoe Sans Display Semibold"/>
                <a:ea typeface="+mn-ea"/>
                <a:cs typeface="+mn-cs"/>
              </a:rPr>
              <a:t>Table of contents</a:t>
            </a:r>
          </a:p>
        </p:txBody>
      </p:sp>
      <p:sp>
        <p:nvSpPr>
          <p:cNvPr id="16" name="Rectangle: Rounded Corners 9">
            <a:hlinkClick r:id="rId5" action="ppaction://hlinksldjump"/>
            <a:extLst>
              <a:ext uri="{FF2B5EF4-FFF2-40B4-BE49-F238E27FC236}">
                <a16:creationId xmlns:a16="http://schemas.microsoft.com/office/drawing/2014/main" id="{94AAF6EA-6F51-96D3-47A8-5D5BE713738F}"/>
              </a:ext>
              <a:ext uri="{C183D7F6-B498-43B3-948B-1728B52AA6E4}">
                <adec:decorative xmlns:adec="http://schemas.microsoft.com/office/drawing/2017/decorative" val="1"/>
              </a:ext>
            </a:extLst>
          </p:cNvPr>
          <p:cNvSpPr>
            <a:spLocks noChangeArrowheads="1"/>
          </p:cNvSpPr>
          <p:nvPr/>
        </p:nvSpPr>
        <p:spPr bwMode="auto">
          <a:xfrm>
            <a:off x="1556205" y="300812"/>
            <a:ext cx="1096691" cy="445089"/>
          </a:xfrm>
          <a:prstGeom prst="roundRect">
            <a:avLst>
              <a:gd name="adj" fmla="val 50000"/>
            </a:avLst>
          </a:prstGeom>
          <a:solidFill>
            <a:srgbClr val="F5E4F6"/>
          </a:solidFill>
          <a:ln w="25400">
            <a:solidFill>
              <a:srgbClr val="FFFCF9"/>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1018824"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944897"/>
                </a:solidFill>
                <a:effectLst/>
                <a:uLnTx/>
                <a:uFillTx/>
                <a:latin typeface="Segoe Sans Display Semibold"/>
                <a:ea typeface="+mn-ea"/>
                <a:cs typeface="+mn-cs"/>
              </a:rPr>
              <a:t>Getting started</a:t>
            </a:r>
          </a:p>
        </p:txBody>
      </p:sp>
      <p:sp>
        <p:nvSpPr>
          <p:cNvPr id="17" name="Rectangle: Rounded Corners 9">
            <a:hlinkClick r:id="rId6" action="ppaction://hlinksldjump"/>
            <a:extLst>
              <a:ext uri="{FF2B5EF4-FFF2-40B4-BE49-F238E27FC236}">
                <a16:creationId xmlns:a16="http://schemas.microsoft.com/office/drawing/2014/main" id="{837A251A-32AD-E38B-D2AE-A02C3C6760A3}"/>
              </a:ext>
              <a:ext uri="{C183D7F6-B498-43B3-948B-1728B52AA6E4}">
                <adec:decorative xmlns:adec="http://schemas.microsoft.com/office/drawing/2017/decorative" val="1"/>
              </a:ext>
            </a:extLst>
          </p:cNvPr>
          <p:cNvSpPr>
            <a:spLocks noChangeArrowheads="1"/>
          </p:cNvSpPr>
          <p:nvPr/>
        </p:nvSpPr>
        <p:spPr bwMode="auto">
          <a:xfrm>
            <a:off x="2743973" y="300812"/>
            <a:ext cx="1096691" cy="445089"/>
          </a:xfrm>
          <a:prstGeom prst="roundRect">
            <a:avLst>
              <a:gd name="adj" fmla="val 50000"/>
            </a:avLst>
          </a:prstGeom>
          <a:gradFill>
            <a:gsLst>
              <a:gs pos="0">
                <a:srgbClr val="0078D4"/>
              </a:gs>
              <a:gs pos="100000">
                <a:srgbClr val="8661C5"/>
              </a:gs>
            </a:gsLst>
            <a:lin ang="2700000" scaled="0"/>
          </a:gradFill>
          <a:ln w="25400">
            <a:solidFill>
              <a:srgbClr val="FFFCF9"/>
            </a:solidFill>
            <a:miter lim="800000"/>
            <a:headEnd/>
            <a:tailEnd/>
          </a:ln>
        </p:spPr>
        <p:txBody>
          <a:bodyPr vert="horz" wrap="square" lIns="0" tIns="45720" rIns="0" bIns="45720" numCol="1" anchor="ctr" anchorCtr="0" compatLnSpc="1">
            <a:prstTxWarp prst="textNoShape">
              <a:avLst/>
            </a:prstTxWarp>
          </a:bodyPr>
          <a:lstStyle/>
          <a:p>
            <a:pPr marL="0" marR="0" lvl="0" indent="0" algn="ctr" defTabSz="1018824"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FFFFFF"/>
                </a:solidFill>
                <a:effectLst/>
                <a:uLnTx/>
                <a:uFillTx/>
                <a:latin typeface="Segoe Sans Display Semibold"/>
                <a:ea typeface="+mn-ea"/>
                <a:cs typeface="+mn-cs"/>
              </a:rPr>
              <a:t>Microsoft 365 Copilot</a:t>
            </a:r>
          </a:p>
        </p:txBody>
      </p:sp>
      <p:sp>
        <p:nvSpPr>
          <p:cNvPr id="18" name="Rectangle: Rounded Corners 9">
            <a:hlinkClick r:id="rId7" action="ppaction://hlinksldjump"/>
            <a:extLst>
              <a:ext uri="{FF2B5EF4-FFF2-40B4-BE49-F238E27FC236}">
                <a16:creationId xmlns:a16="http://schemas.microsoft.com/office/drawing/2014/main" id="{CCDC584E-5ACC-B24F-A757-CD9424547E1B}"/>
              </a:ext>
              <a:ext uri="{C183D7F6-B498-43B3-948B-1728B52AA6E4}">
                <adec:decorative xmlns:adec="http://schemas.microsoft.com/office/drawing/2017/decorative" val="1"/>
              </a:ext>
            </a:extLst>
          </p:cNvPr>
          <p:cNvSpPr>
            <a:spLocks noChangeArrowheads="1"/>
          </p:cNvSpPr>
          <p:nvPr/>
        </p:nvSpPr>
        <p:spPr bwMode="auto">
          <a:xfrm>
            <a:off x="3931737" y="300812"/>
            <a:ext cx="1096691" cy="445089"/>
          </a:xfrm>
          <a:prstGeom prst="roundRect">
            <a:avLst>
              <a:gd name="adj" fmla="val 50000"/>
            </a:avLst>
          </a:prstGeom>
          <a:solidFill>
            <a:srgbClr val="F5E4F6"/>
          </a:solidFill>
          <a:ln w="25400">
            <a:solidFill>
              <a:srgbClr val="FFFCF9"/>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1018824"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944897"/>
                </a:solidFill>
                <a:effectLst/>
                <a:uLnTx/>
                <a:uFillTx/>
                <a:latin typeface="Segoe Sans Display Semibold"/>
                <a:ea typeface="+mn-ea"/>
                <a:cs typeface="+mn-cs"/>
              </a:rPr>
              <a:t>Copilot</a:t>
            </a:r>
            <a:br>
              <a:rPr kumimoji="0" lang="en-US" sz="1000" b="0" i="0" u="none" strike="noStrike" kern="1200" cap="none" spc="0" normalizeH="0" baseline="0" noProof="0">
                <a:ln>
                  <a:noFill/>
                </a:ln>
                <a:solidFill>
                  <a:srgbClr val="944897"/>
                </a:solidFill>
                <a:effectLst/>
                <a:uLnTx/>
                <a:uFillTx/>
                <a:latin typeface="Segoe Sans Display Semibold"/>
                <a:ea typeface="+mn-ea"/>
                <a:cs typeface="+mn-cs"/>
              </a:rPr>
            </a:br>
            <a:r>
              <a:rPr kumimoji="0" lang="en-US" sz="1000" b="0" i="0" u="none" strike="noStrike" kern="1200" cap="none" spc="0" normalizeH="0" baseline="0" noProof="0">
                <a:ln>
                  <a:noFill/>
                </a:ln>
                <a:solidFill>
                  <a:srgbClr val="944897"/>
                </a:solidFill>
                <a:effectLst/>
                <a:uLnTx/>
                <a:uFillTx/>
                <a:latin typeface="Segoe Sans Display Semibold"/>
                <a:ea typeface="+mn-ea"/>
                <a:cs typeface="+mn-cs"/>
              </a:rPr>
              <a:t>Chat</a:t>
            </a:r>
          </a:p>
        </p:txBody>
      </p:sp>
      <p:sp>
        <p:nvSpPr>
          <p:cNvPr id="19" name="Rectangle: Rounded Corners 9">
            <a:hlinkClick r:id="rId8" action="ppaction://hlinksldjump"/>
            <a:extLst>
              <a:ext uri="{FF2B5EF4-FFF2-40B4-BE49-F238E27FC236}">
                <a16:creationId xmlns:a16="http://schemas.microsoft.com/office/drawing/2014/main" id="{45B21660-2B89-623C-FDDB-4AFA9D1715E1}"/>
              </a:ext>
              <a:ext uri="{C183D7F6-B498-43B3-948B-1728B52AA6E4}">
                <adec:decorative xmlns:adec="http://schemas.microsoft.com/office/drawing/2017/decorative" val="1"/>
              </a:ext>
            </a:extLst>
          </p:cNvPr>
          <p:cNvSpPr>
            <a:spLocks noChangeArrowheads="1"/>
          </p:cNvSpPr>
          <p:nvPr/>
        </p:nvSpPr>
        <p:spPr bwMode="auto">
          <a:xfrm>
            <a:off x="5119504" y="300812"/>
            <a:ext cx="1096691" cy="445089"/>
          </a:xfrm>
          <a:prstGeom prst="roundRect">
            <a:avLst>
              <a:gd name="adj" fmla="val 50000"/>
            </a:avLst>
          </a:prstGeom>
          <a:solidFill>
            <a:srgbClr val="F5E4F6"/>
          </a:solidFill>
          <a:ln w="25400">
            <a:solidFill>
              <a:srgbClr val="FFFCF9"/>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1018824"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944897"/>
                </a:solidFill>
                <a:effectLst/>
                <a:uLnTx/>
                <a:uFillTx/>
                <a:latin typeface="Segoe Sans Display Semibold"/>
                <a:ea typeface="+mn-ea"/>
                <a:cs typeface="+mn-cs"/>
              </a:rPr>
              <a:t>Evaluation rubric</a:t>
            </a:r>
          </a:p>
        </p:txBody>
      </p:sp>
      <p:sp>
        <p:nvSpPr>
          <p:cNvPr id="28" name="Rectangle: Rounded Corners 9">
            <a:hlinkClick r:id="rId9" action="ppaction://hlinksldjump"/>
            <a:extLst>
              <a:ext uri="{FF2B5EF4-FFF2-40B4-BE49-F238E27FC236}">
                <a16:creationId xmlns:a16="http://schemas.microsoft.com/office/drawing/2014/main" id="{E801EC90-A858-F6B3-A5B2-C83363B86C83}"/>
              </a:ext>
              <a:ext uri="{C183D7F6-B498-43B3-948B-1728B52AA6E4}">
                <adec:decorative xmlns:adec="http://schemas.microsoft.com/office/drawing/2017/decorative" val="1"/>
              </a:ext>
            </a:extLst>
          </p:cNvPr>
          <p:cNvSpPr>
            <a:spLocks noChangeArrowheads="1"/>
          </p:cNvSpPr>
          <p:nvPr/>
        </p:nvSpPr>
        <p:spPr bwMode="auto">
          <a:xfrm>
            <a:off x="6307273" y="300812"/>
            <a:ext cx="1096691" cy="445089"/>
          </a:xfrm>
          <a:prstGeom prst="roundRect">
            <a:avLst>
              <a:gd name="adj" fmla="val 50000"/>
            </a:avLst>
          </a:prstGeom>
          <a:solidFill>
            <a:srgbClr val="F5E4F6"/>
          </a:solidFill>
          <a:ln w="25400">
            <a:solidFill>
              <a:srgbClr val="FFFCF9"/>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1018824"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944897"/>
                </a:solidFill>
                <a:effectLst/>
                <a:uLnTx/>
                <a:uFillTx/>
                <a:latin typeface="Segoe Sans Display Semibold"/>
                <a:ea typeface="+mn-ea"/>
                <a:cs typeface="+mn-cs"/>
              </a:rPr>
              <a:t>Prompt guidance</a:t>
            </a:r>
          </a:p>
        </p:txBody>
      </p:sp>
    </p:spTree>
    <p:extLst>
      <p:ext uri="{BB962C8B-B14F-4D97-AF65-F5344CB8AC3E}">
        <p14:creationId xmlns:p14="http://schemas.microsoft.com/office/powerpoint/2010/main" val="3974114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21A8B2-EC34-1F34-6056-283A06937DE2}"/>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905AD7B1-2973-9596-81EC-8F502A30D525}"/>
              </a:ext>
            </a:extLst>
          </p:cNvPr>
          <p:cNvSpPr>
            <a:spLocks noGrp="1"/>
          </p:cNvSpPr>
          <p:nvPr>
            <p:ph type="title" idx="4294967295"/>
          </p:nvPr>
        </p:nvSpPr>
        <p:spPr>
          <a:xfrm>
            <a:off x="457200" y="1042416"/>
            <a:ext cx="6703695" cy="246221"/>
          </a:xfrm>
        </p:spPr>
        <p:txBody>
          <a:bodyPr lIns="0" tIns="0" rIns="0" bIns="0">
            <a:spAutoFit/>
          </a:bodyPr>
          <a:lstStyle/>
          <a:p>
            <a:r>
              <a:rPr lang="en-US" sz="1600" spc="0"/>
              <a:t>Prompts to try with Researcher and Analyst agents</a:t>
            </a:r>
          </a:p>
        </p:txBody>
      </p:sp>
      <p:graphicFrame>
        <p:nvGraphicFramePr>
          <p:cNvPr id="24" name="Table 23">
            <a:extLst>
              <a:ext uri="{FF2B5EF4-FFF2-40B4-BE49-F238E27FC236}">
                <a16:creationId xmlns:a16="http://schemas.microsoft.com/office/drawing/2014/main" id="{2ABE930B-FD71-2CBD-B5B3-C2249F650E0A}"/>
              </a:ext>
            </a:extLst>
          </p:cNvPr>
          <p:cNvGraphicFramePr>
            <a:graphicFrameLocks noGrp="1"/>
          </p:cNvGraphicFramePr>
          <p:nvPr>
            <p:extLst>
              <p:ext uri="{D42A27DB-BD31-4B8C-83A1-F6EECF244321}">
                <p14:modId xmlns:p14="http://schemas.microsoft.com/office/powerpoint/2010/main" val="2603811443"/>
              </p:ext>
            </p:extLst>
          </p:nvPr>
        </p:nvGraphicFramePr>
        <p:xfrm>
          <a:off x="458355" y="1463040"/>
          <a:ext cx="6945609" cy="3943727"/>
        </p:xfrm>
        <a:graphic>
          <a:graphicData uri="http://schemas.openxmlformats.org/drawingml/2006/table">
            <a:tbl>
              <a:tblPr firstRow="1" bandRow="1">
                <a:tableStyleId>{5C22544A-7EE6-4342-B048-85BDC9FD1C3A}</a:tableStyleId>
              </a:tblPr>
              <a:tblGrid>
                <a:gridCol w="1897528">
                  <a:extLst>
                    <a:ext uri="{9D8B030D-6E8A-4147-A177-3AD203B41FA5}">
                      <a16:colId xmlns:a16="http://schemas.microsoft.com/office/drawing/2014/main" val="3945619425"/>
                    </a:ext>
                  </a:extLst>
                </a:gridCol>
                <a:gridCol w="5048081">
                  <a:extLst>
                    <a:ext uri="{9D8B030D-6E8A-4147-A177-3AD203B41FA5}">
                      <a16:colId xmlns:a16="http://schemas.microsoft.com/office/drawing/2014/main" val="3555777220"/>
                    </a:ext>
                  </a:extLst>
                </a:gridCol>
              </a:tblGrid>
              <a:tr h="274469">
                <a:tc gridSpan="2">
                  <a:txBody>
                    <a:bodyPr/>
                    <a:lstStyle/>
                    <a:p>
                      <a:pPr marL="0" marR="0" lvl="0" indent="0" algn="l" defTabSz="524695" rtl="0" eaLnBrk="1" fontAlgn="auto" latinLnBrk="0" hangingPunct="1">
                        <a:lnSpc>
                          <a:spcPct val="100000"/>
                        </a:lnSpc>
                        <a:spcBef>
                          <a:spcPts val="0"/>
                        </a:spcBef>
                        <a:spcAft>
                          <a:spcPts val="0"/>
                        </a:spcAft>
                        <a:buClrTx/>
                        <a:buSzTx/>
                        <a:buFontTx/>
                        <a:buNone/>
                        <a:tabLst/>
                        <a:defRPr/>
                      </a:pPr>
                      <a:r>
                        <a:rPr lang="en-US" sz="900" b="1" kern="100">
                          <a:solidFill>
                            <a:srgbClr val="FFFFFF"/>
                          </a:solidFill>
                          <a:effectLst/>
                          <a:latin typeface="Segoe Pro Display"/>
                          <a:ea typeface="SimSun"/>
                          <a:cs typeface="Times New Roman"/>
                        </a:rPr>
                        <a:t>Use Research agent for the following prompts: </a:t>
                      </a:r>
                    </a:p>
                  </a:txBody>
                  <a:tcPr marL="68580" marR="68580" marT="8890" marB="889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78D4"/>
                        </a:gs>
                        <a:gs pos="100000">
                          <a:srgbClr val="8661C5"/>
                        </a:gs>
                      </a:gsLst>
                      <a:lin ang="0" scaled="1"/>
                    </a:gradFill>
                  </a:tcPr>
                </a:tc>
                <a:tc hMerge="1">
                  <a:txBody>
                    <a:bodyPr/>
                    <a:lstStyle/>
                    <a:p>
                      <a:pPr marL="0" marR="0" lvl="0" indent="0" algn="l" defTabSz="524695" rtl="0" eaLnBrk="1" fontAlgn="auto" latinLnBrk="0" hangingPunct="1">
                        <a:lnSpc>
                          <a:spcPct val="100000"/>
                        </a:lnSpc>
                        <a:spcBef>
                          <a:spcPts val="0"/>
                        </a:spcBef>
                        <a:spcAft>
                          <a:spcPts val="0"/>
                        </a:spcAft>
                        <a:buClrTx/>
                        <a:buSzTx/>
                        <a:buFontTx/>
                        <a:buNone/>
                        <a:tabLst/>
                        <a:defRPr/>
                      </a:pPr>
                      <a:endParaRPr lang="en-US" sz="900" b="0" kern="100">
                        <a:solidFill>
                          <a:srgbClr val="091F2C"/>
                        </a:solidFill>
                        <a:effectLst/>
                        <a:latin typeface="Segoe UI" panose="020B0502040204020203" pitchFamily="34" charset="0"/>
                        <a:ea typeface="SimSun" panose="02010600030101010101" pitchFamily="2" charset="-122"/>
                        <a:cs typeface="Segoe UI" panose="020B0502040204020203" pitchFamily="34" charset="0"/>
                      </a:endParaRPr>
                    </a:p>
                  </a:txBody>
                  <a:tcPr marL="68580" marR="68580" marT="8890" marB="88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48885916"/>
                  </a:ext>
                </a:extLst>
              </a:tr>
              <a:tr h="705776">
                <a:tc>
                  <a:txBody>
                    <a:bodyPr/>
                    <a:lstStyle/>
                    <a:p>
                      <a:pPr marL="0" marR="0">
                        <a:buNone/>
                      </a:pPr>
                      <a:r>
                        <a:rPr lang="en-US" sz="900" b="1" kern="100">
                          <a:solidFill>
                            <a:srgbClr val="091F2C"/>
                          </a:solidFill>
                          <a:effectLst/>
                          <a:latin typeface="Segoe UI" panose="020B0502040204020203" pitchFamily="34" charset="0"/>
                          <a:ea typeface="SimSun"/>
                          <a:cs typeface="Segoe UI" panose="020B0502040204020203" pitchFamily="34" charset="0"/>
                        </a:rPr>
                        <a:t>Develop comprehensive research reports</a:t>
                      </a:r>
                    </a:p>
                  </a:txBody>
                  <a:tcPr marL="68580" marR="68580" marT="8890" marB="889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524695" rtl="0" eaLnBrk="1" fontAlgn="auto" latinLnBrk="0" hangingPunct="1">
                        <a:lnSpc>
                          <a:spcPct val="100000"/>
                        </a:lnSpc>
                        <a:spcBef>
                          <a:spcPts val="0"/>
                        </a:spcBef>
                        <a:spcAft>
                          <a:spcPts val="0"/>
                        </a:spcAft>
                        <a:buClrTx/>
                        <a:buSzTx/>
                        <a:buFontTx/>
                        <a:buNone/>
                        <a:tabLst/>
                        <a:defRPr/>
                      </a:pPr>
                      <a:r>
                        <a:rPr lang="en-US" sz="900" b="0" kern="100">
                          <a:solidFill>
                            <a:srgbClr val="091F2C"/>
                          </a:solidFill>
                          <a:effectLst/>
                          <a:latin typeface="Segoe UI" panose="020B0502040204020203" pitchFamily="34" charset="0"/>
                          <a:ea typeface="SimSun"/>
                          <a:cs typeface="Segoe UI" panose="020B0502040204020203" pitchFamily="34" charset="0"/>
                        </a:rPr>
                        <a:t>Based on the internal meeting discussion on [</a:t>
                      </a:r>
                      <a:r>
                        <a:rPr lang="en-US" sz="900" b="0" kern="100">
                          <a:solidFill>
                            <a:srgbClr val="0070C0"/>
                          </a:solidFill>
                          <a:effectLst/>
                          <a:latin typeface="Segoe UI" panose="020B0502040204020203" pitchFamily="34" charset="0"/>
                          <a:ea typeface="SimSun"/>
                          <a:cs typeface="Segoe UI" panose="020B0502040204020203" pitchFamily="34" charset="0"/>
                        </a:rPr>
                        <a:t>topic</a:t>
                      </a:r>
                      <a:r>
                        <a:rPr lang="en-US" sz="900" b="0" kern="100">
                          <a:solidFill>
                            <a:srgbClr val="091F2C"/>
                          </a:solidFill>
                          <a:effectLst/>
                          <a:latin typeface="Segoe UI" panose="020B0502040204020203" pitchFamily="34" charset="0"/>
                          <a:ea typeface="SimSun"/>
                          <a:cs typeface="Segoe UI" panose="020B0502040204020203" pitchFamily="34" charset="0"/>
                        </a:rPr>
                        <a:t>], draft a comprehensive research report evaluating the ideas proposed. Incorporate relevant insights from web-based research on [</a:t>
                      </a:r>
                      <a:r>
                        <a:rPr lang="en-US" sz="900" b="0" kern="100">
                          <a:solidFill>
                            <a:srgbClr val="0070C0"/>
                          </a:solidFill>
                          <a:effectLst/>
                          <a:latin typeface="Segoe UI" panose="020B0502040204020203" pitchFamily="34" charset="0"/>
                          <a:ea typeface="SimSun"/>
                          <a:cs typeface="Segoe UI" panose="020B0502040204020203" pitchFamily="34" charset="0"/>
                        </a:rPr>
                        <a:t>topic</a:t>
                      </a:r>
                      <a:r>
                        <a:rPr lang="en-US" sz="900" b="0" kern="100">
                          <a:solidFill>
                            <a:srgbClr val="091F2C"/>
                          </a:solidFill>
                          <a:effectLst/>
                          <a:latin typeface="Segoe UI" panose="020B0502040204020203" pitchFamily="34" charset="0"/>
                          <a:ea typeface="SimSun"/>
                          <a:cs typeface="Segoe UI" panose="020B0502040204020203" pitchFamily="34" charset="0"/>
                        </a:rPr>
                        <a:t>] and solutions</a:t>
                      </a:r>
                    </a:p>
                  </a:txBody>
                  <a:tcPr marL="68580" marR="182880" marT="8890" marB="889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42958790"/>
                  </a:ext>
                </a:extLst>
              </a:tr>
              <a:tr h="846154">
                <a:tc>
                  <a:txBody>
                    <a:bodyPr/>
                    <a:lstStyle/>
                    <a:p>
                      <a:pPr marL="0" marR="0">
                        <a:buNone/>
                      </a:pPr>
                      <a:r>
                        <a:rPr lang="en-US" sz="900" b="1" kern="100">
                          <a:solidFill>
                            <a:srgbClr val="091F2C"/>
                          </a:solidFill>
                          <a:effectLst/>
                          <a:latin typeface="Segoe UI" panose="020B0502040204020203" pitchFamily="34" charset="0"/>
                          <a:ea typeface="SimSun"/>
                          <a:cs typeface="Segoe UI" panose="020B0502040204020203" pitchFamily="34" charset="0"/>
                        </a:rPr>
                        <a:t>Supercharge project management </a:t>
                      </a:r>
                    </a:p>
                  </a:txBody>
                  <a:tcPr marL="68580" marR="68580" marT="8890" marB="889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524695" rtl="0" eaLnBrk="1" fontAlgn="auto" latinLnBrk="0" hangingPunct="1">
                        <a:lnSpc>
                          <a:spcPct val="100000"/>
                        </a:lnSpc>
                        <a:spcBef>
                          <a:spcPts val="0"/>
                        </a:spcBef>
                        <a:spcAft>
                          <a:spcPts val="0"/>
                        </a:spcAft>
                        <a:buClrTx/>
                        <a:buSzTx/>
                        <a:buFontTx/>
                        <a:buNone/>
                        <a:tabLst/>
                        <a:defRPr/>
                      </a:pPr>
                      <a:r>
                        <a:rPr lang="en-US" sz="900" b="0" kern="100">
                          <a:solidFill>
                            <a:srgbClr val="091F2C"/>
                          </a:solidFill>
                          <a:effectLst/>
                          <a:latin typeface="Segoe UI" panose="020B0502040204020203" pitchFamily="34" charset="0"/>
                          <a:ea typeface="SimSun"/>
                          <a:cs typeface="Segoe UI" panose="020B0502040204020203" pitchFamily="34" charset="0"/>
                        </a:rPr>
                        <a:t>Create an action item tracker based on all communication channels and other information you can find from the past 7 days. Split it into two categories - actions pending on me, sorted by urgency (and relevance) and actions that I have asked others to do, categorized by if they have a follow up or not, and how long has it been since my request. Recommend who I need to follow up with or send a reminder to</a:t>
                      </a:r>
                      <a:r>
                        <a:rPr lang="en-US" sz="1000" kern="1200">
                          <a:solidFill>
                            <a:schemeClr val="dk1"/>
                          </a:solidFill>
                          <a:effectLst/>
                          <a:latin typeface="Segoe UI" panose="020B0502040204020203" pitchFamily="34" charset="0"/>
                          <a:ea typeface="+mn-ea"/>
                          <a:cs typeface="Segoe UI" panose="020B0502040204020203" pitchFamily="34" charset="0"/>
                        </a:rPr>
                        <a:t>. </a:t>
                      </a:r>
                    </a:p>
                  </a:txBody>
                  <a:tcPr marL="68580" marR="182880" marT="8890" marB="889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52639093"/>
                  </a:ext>
                </a:extLst>
              </a:tr>
              <a:tr h="705776">
                <a:tc>
                  <a:txBody>
                    <a:bodyPr/>
                    <a:lstStyle/>
                    <a:p>
                      <a:pPr marL="0" marR="0">
                        <a:buNone/>
                      </a:pPr>
                      <a:r>
                        <a:rPr lang="en-US" sz="900" b="1" kern="100">
                          <a:solidFill>
                            <a:srgbClr val="091F2C"/>
                          </a:solidFill>
                          <a:effectLst/>
                          <a:latin typeface="Segoe UI" panose="020B0502040204020203" pitchFamily="34" charset="0"/>
                          <a:ea typeface="SimSun"/>
                          <a:cs typeface="Segoe UI" panose="020B0502040204020203" pitchFamily="34" charset="0"/>
                        </a:rPr>
                        <a:t>Create a product launch campaign</a:t>
                      </a:r>
                    </a:p>
                  </a:txBody>
                  <a:tcPr marL="68580" marR="68580" marT="8890" marB="889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buNone/>
                      </a:pPr>
                      <a:r>
                        <a:rPr lang="en-US" sz="900" b="0" kern="100">
                          <a:solidFill>
                            <a:srgbClr val="091F2C"/>
                          </a:solidFill>
                          <a:effectLst/>
                          <a:latin typeface="Segoe UI" panose="020B0502040204020203" pitchFamily="34" charset="0"/>
                          <a:ea typeface="SimSun"/>
                          <a:cs typeface="Segoe UI" panose="020B0502040204020203" pitchFamily="34" charset="0"/>
                        </a:rPr>
                        <a:t>Using our internal knowledge base, previous campaign data, and customer insights, create a full launch content package for new product update. Include a customer announcement email, blog post, LinkedIn and Twitter captions, internal team update and help center entry.</a:t>
                      </a:r>
                    </a:p>
                  </a:txBody>
                  <a:tcPr marL="68580" marR="182880" marT="8890" marB="889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2816316"/>
                  </a:ext>
                </a:extLst>
              </a:tr>
              <a:tr h="705776">
                <a:tc>
                  <a:txBody>
                    <a:bodyPr/>
                    <a:lstStyle/>
                    <a:p>
                      <a:pPr marL="0" marR="0">
                        <a:buNone/>
                      </a:pPr>
                      <a:r>
                        <a:rPr lang="en-US" sz="900" b="1" kern="100">
                          <a:solidFill>
                            <a:srgbClr val="091F2C"/>
                          </a:solidFill>
                          <a:effectLst/>
                          <a:latin typeface="Segoe UI" panose="020B0502040204020203" pitchFamily="34" charset="0"/>
                          <a:ea typeface="SimSun"/>
                          <a:cs typeface="Segoe UI" panose="020B0502040204020203" pitchFamily="34" charset="0"/>
                        </a:rPr>
                        <a:t>Research competitive landscape </a:t>
                      </a:r>
                      <a:endParaRPr lang="en-US" sz="900" b="1" kern="100">
                        <a:solidFill>
                          <a:srgbClr val="091F2C"/>
                        </a:solidFill>
                        <a:effectLst/>
                        <a:latin typeface="Segoe UI" panose="020B0502040204020203" pitchFamily="34" charset="0"/>
                        <a:ea typeface="SimSun" panose="02010600030101010101" pitchFamily="2" charset="-122"/>
                        <a:cs typeface="Segoe UI" panose="020B0502040204020203" pitchFamily="34" charset="0"/>
                      </a:endParaRPr>
                    </a:p>
                  </a:txBody>
                  <a:tcPr marL="68580" marR="68580" marT="8890" marB="889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eaLnBrk="1" fontAlgn="auto" latinLnBrk="0" hangingPunct="1">
                        <a:lnSpc>
                          <a:spcPct val="100000"/>
                        </a:lnSpc>
                        <a:spcBef>
                          <a:spcPts val="0"/>
                        </a:spcBef>
                        <a:spcAft>
                          <a:spcPts val="0"/>
                        </a:spcAft>
                        <a:buClrTx/>
                        <a:buSzTx/>
                        <a:buFontTx/>
                        <a:buNone/>
                      </a:pPr>
                      <a:r>
                        <a:rPr lang="en-US" sz="900" kern="1200">
                          <a:solidFill>
                            <a:schemeClr val="dk1"/>
                          </a:solidFill>
                          <a:effectLst/>
                          <a:latin typeface="Segoe UI" panose="020B0502040204020203" pitchFamily="34" charset="0"/>
                          <a:ea typeface="+mn-ea"/>
                          <a:cs typeface="Segoe UI" panose="020B0502040204020203" pitchFamily="34" charset="0"/>
                        </a:rPr>
                        <a:t>Draft a comprehensive research report identifying gaps in the market based on internal discussions with stakeholders in sales, research and development, and support as well as competitive insights and sales data.</a:t>
                      </a:r>
                      <a:endParaRPr lang="en-US" sz="900" kern="1200">
                        <a:solidFill>
                          <a:schemeClr val="tx1"/>
                        </a:solidFill>
                        <a:effectLst/>
                        <a:latin typeface="Segoe UI" panose="020B0502040204020203" pitchFamily="34" charset="0"/>
                        <a:ea typeface="+mn-ea"/>
                        <a:cs typeface="Segoe UI" panose="020B0502040204020203" pitchFamily="34" charset="0"/>
                      </a:endParaRPr>
                    </a:p>
                  </a:txBody>
                  <a:tcPr marL="68580" marR="182880" marT="8890" marB="889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29388934"/>
                  </a:ext>
                </a:extLst>
              </a:tr>
              <a:tr h="705776">
                <a:tc>
                  <a:txBody>
                    <a:bodyPr/>
                    <a:lstStyle/>
                    <a:p>
                      <a:pPr marL="0" marR="0">
                        <a:buNone/>
                      </a:pPr>
                      <a:r>
                        <a:rPr lang="en-US" sz="900" b="1" kern="100">
                          <a:solidFill>
                            <a:srgbClr val="091F2C"/>
                          </a:solidFill>
                          <a:effectLst/>
                          <a:latin typeface="Segoe UI" panose="020B0502040204020203" pitchFamily="34" charset="0"/>
                          <a:ea typeface="SimSun"/>
                          <a:cs typeface="Segoe UI" panose="020B0502040204020203" pitchFamily="34" charset="0"/>
                        </a:rPr>
                        <a:t>Summarize project progress</a:t>
                      </a:r>
                    </a:p>
                  </a:txBody>
                  <a:tcPr marL="68580" marR="68580" marT="8890" marB="889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nSpc>
                          <a:spcPct val="115000"/>
                        </a:lnSpc>
                        <a:spcAft>
                          <a:spcPts val="800"/>
                        </a:spcAft>
                        <a:buNone/>
                      </a:pPr>
                      <a:r>
                        <a:rPr lang="en-US" sz="900">
                          <a:latin typeface="Segoe UI" panose="020B0502040204020203" pitchFamily="34" charset="0"/>
                          <a:cs typeface="Segoe UI" panose="020B0502040204020203" pitchFamily="34" charset="0"/>
                        </a:rPr>
                        <a:t>Draft a project update based on our last meeting in</a:t>
                      </a:r>
                      <a:r>
                        <a:rPr lang="en-US" sz="900">
                          <a:solidFill>
                            <a:schemeClr val="tx1"/>
                          </a:solidFill>
                          <a:latin typeface="Segoe UI" panose="020B0502040204020203" pitchFamily="34" charset="0"/>
                          <a:cs typeface="Segoe UI" panose="020B0502040204020203" pitchFamily="34" charset="0"/>
                        </a:rPr>
                        <a:t> [</a:t>
                      </a:r>
                      <a:r>
                        <a:rPr lang="en-US" sz="900">
                          <a:solidFill>
                            <a:srgbClr val="0070C0"/>
                          </a:solidFill>
                          <a:latin typeface="Segoe UI" panose="020B0502040204020203" pitchFamily="34" charset="0"/>
                          <a:cs typeface="Segoe UI" panose="020B0502040204020203" pitchFamily="34" charset="0"/>
                        </a:rPr>
                        <a:t>/meeting</a:t>
                      </a:r>
                      <a:r>
                        <a:rPr lang="en-US" sz="900">
                          <a:latin typeface="Segoe UI" panose="020B0502040204020203" pitchFamily="34" charset="0"/>
                          <a:cs typeface="Segoe UI" panose="020B0502040204020203" pitchFamily="34" charset="0"/>
                        </a:rPr>
                        <a:t>] series. Include the KPIs vs. targets, major wins/losses, risks, and competitive moves. Add likely tough questions and suggested answers. Flag any big metric changes</a:t>
                      </a:r>
                      <a:endParaRPr lang="en-US" sz="900" b="0" kern="100">
                        <a:solidFill>
                          <a:srgbClr val="091F2C"/>
                        </a:solidFill>
                        <a:effectLst/>
                        <a:latin typeface="Segoe UI" panose="020B0502040204020203" pitchFamily="34" charset="0"/>
                        <a:ea typeface="SimSun" panose="02010600030101010101" pitchFamily="2" charset="-122"/>
                        <a:cs typeface="Segoe UI" panose="020B0502040204020203" pitchFamily="34" charset="0"/>
                      </a:endParaRPr>
                    </a:p>
                  </a:txBody>
                  <a:tcPr marL="68580" marR="182880" marT="8890" marB="889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63340732"/>
                  </a:ext>
                </a:extLst>
              </a:tr>
            </a:tbl>
          </a:graphicData>
        </a:graphic>
      </p:graphicFrame>
      <p:sp>
        <p:nvSpPr>
          <p:cNvPr id="8" name="Rectangle: Rounded Corners 9">
            <a:hlinkClick r:id="" action="ppaction://noaction"/>
            <a:extLst>
              <a:ext uri="{FF2B5EF4-FFF2-40B4-BE49-F238E27FC236}">
                <a16:creationId xmlns:a16="http://schemas.microsoft.com/office/drawing/2014/main" id="{10D6DA99-6C45-D1EE-B2D4-B724DC3DBB2E}"/>
              </a:ext>
              <a:ext uri="{C183D7F6-B498-43B3-948B-1728B52AA6E4}">
                <adec:decorative xmlns:adec="http://schemas.microsoft.com/office/drawing/2017/decorative" val="1"/>
              </a:ext>
            </a:extLst>
          </p:cNvPr>
          <p:cNvSpPr>
            <a:spLocks noChangeArrowheads="1"/>
          </p:cNvSpPr>
          <p:nvPr/>
        </p:nvSpPr>
        <p:spPr bwMode="auto">
          <a:xfrm>
            <a:off x="368436" y="300812"/>
            <a:ext cx="1096691" cy="445089"/>
          </a:xfrm>
          <a:prstGeom prst="roundRect">
            <a:avLst>
              <a:gd name="adj" fmla="val 50000"/>
            </a:avLst>
          </a:prstGeom>
          <a:solidFill>
            <a:srgbClr val="F5E4F6"/>
          </a:solidFill>
          <a:ln w="25400">
            <a:solidFill>
              <a:srgbClr val="FFFCF9"/>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1018824"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944897"/>
                </a:solidFill>
                <a:effectLst/>
                <a:uLnTx/>
                <a:uFillTx/>
                <a:latin typeface="Segoe Sans Display Semibold"/>
                <a:ea typeface="+mn-ea"/>
                <a:cs typeface="+mn-cs"/>
              </a:rPr>
              <a:t>Table of contents</a:t>
            </a:r>
          </a:p>
        </p:txBody>
      </p:sp>
      <p:sp>
        <p:nvSpPr>
          <p:cNvPr id="18" name="Rectangle: Rounded Corners 9">
            <a:hlinkClick r:id="rId2" action="ppaction://hlinksldjump"/>
            <a:extLst>
              <a:ext uri="{FF2B5EF4-FFF2-40B4-BE49-F238E27FC236}">
                <a16:creationId xmlns:a16="http://schemas.microsoft.com/office/drawing/2014/main" id="{2C7727A1-E166-0C04-A27E-CC54CCD17562}"/>
              </a:ext>
              <a:ext uri="{C183D7F6-B498-43B3-948B-1728B52AA6E4}">
                <adec:decorative xmlns:adec="http://schemas.microsoft.com/office/drawing/2017/decorative" val="1"/>
              </a:ext>
            </a:extLst>
          </p:cNvPr>
          <p:cNvSpPr>
            <a:spLocks noChangeArrowheads="1"/>
          </p:cNvSpPr>
          <p:nvPr/>
        </p:nvSpPr>
        <p:spPr bwMode="auto">
          <a:xfrm>
            <a:off x="1556205" y="300812"/>
            <a:ext cx="1096691" cy="445089"/>
          </a:xfrm>
          <a:prstGeom prst="roundRect">
            <a:avLst>
              <a:gd name="adj" fmla="val 50000"/>
            </a:avLst>
          </a:prstGeom>
          <a:solidFill>
            <a:srgbClr val="F5E4F6"/>
          </a:solidFill>
          <a:ln w="25400">
            <a:solidFill>
              <a:srgbClr val="FFFCF9"/>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1018824"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944897"/>
                </a:solidFill>
                <a:effectLst/>
                <a:uLnTx/>
                <a:uFillTx/>
                <a:latin typeface="Segoe Sans Display Semibold"/>
                <a:ea typeface="+mn-ea"/>
                <a:cs typeface="+mn-cs"/>
              </a:rPr>
              <a:t>Getting started</a:t>
            </a:r>
          </a:p>
        </p:txBody>
      </p:sp>
      <p:sp>
        <p:nvSpPr>
          <p:cNvPr id="19" name="Rectangle: Rounded Corners 9">
            <a:hlinkClick r:id="rId3" action="ppaction://hlinksldjump"/>
            <a:extLst>
              <a:ext uri="{FF2B5EF4-FFF2-40B4-BE49-F238E27FC236}">
                <a16:creationId xmlns:a16="http://schemas.microsoft.com/office/drawing/2014/main" id="{EDF10D03-5585-2E8F-9A25-16BE638B0960}"/>
              </a:ext>
              <a:ext uri="{C183D7F6-B498-43B3-948B-1728B52AA6E4}">
                <adec:decorative xmlns:adec="http://schemas.microsoft.com/office/drawing/2017/decorative" val="1"/>
              </a:ext>
            </a:extLst>
          </p:cNvPr>
          <p:cNvSpPr>
            <a:spLocks noChangeArrowheads="1"/>
          </p:cNvSpPr>
          <p:nvPr/>
        </p:nvSpPr>
        <p:spPr bwMode="auto">
          <a:xfrm>
            <a:off x="2743970" y="300812"/>
            <a:ext cx="1096691" cy="445089"/>
          </a:xfrm>
          <a:prstGeom prst="roundRect">
            <a:avLst>
              <a:gd name="adj" fmla="val 50000"/>
            </a:avLst>
          </a:prstGeom>
          <a:gradFill>
            <a:gsLst>
              <a:gs pos="0">
                <a:srgbClr val="0078D4"/>
              </a:gs>
              <a:gs pos="100000">
                <a:srgbClr val="8661C5"/>
              </a:gs>
            </a:gsLst>
            <a:lin ang="2700000" scaled="0"/>
          </a:gradFill>
          <a:ln w="25400">
            <a:solidFill>
              <a:srgbClr val="FFFCF9"/>
            </a:solidFill>
            <a:miter lim="800000"/>
            <a:headEnd/>
            <a:tailEnd/>
          </a:ln>
        </p:spPr>
        <p:txBody>
          <a:bodyPr vert="horz" wrap="square" lIns="0" tIns="45720" rIns="0" bIns="45720" numCol="1" anchor="ctr" anchorCtr="0" compatLnSpc="1">
            <a:prstTxWarp prst="textNoShape">
              <a:avLst/>
            </a:prstTxWarp>
          </a:bodyPr>
          <a:lstStyle/>
          <a:p>
            <a:pPr marL="0" marR="0" lvl="0" indent="0" algn="ctr" defTabSz="1018824"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FFFFFF"/>
                </a:solidFill>
                <a:effectLst/>
                <a:uLnTx/>
                <a:uFillTx/>
                <a:latin typeface="Segoe Sans Display Semibold"/>
                <a:ea typeface="+mn-ea"/>
                <a:cs typeface="+mn-cs"/>
              </a:rPr>
              <a:t>Microsoft 365 Copilot</a:t>
            </a:r>
          </a:p>
        </p:txBody>
      </p:sp>
      <p:sp>
        <p:nvSpPr>
          <p:cNvPr id="20" name="Rectangle: Rounded Corners 9">
            <a:hlinkClick r:id="rId4" action="ppaction://hlinksldjump"/>
            <a:extLst>
              <a:ext uri="{FF2B5EF4-FFF2-40B4-BE49-F238E27FC236}">
                <a16:creationId xmlns:a16="http://schemas.microsoft.com/office/drawing/2014/main" id="{FC8A3965-15C9-79CC-F31D-070DF915CA88}"/>
              </a:ext>
              <a:ext uri="{C183D7F6-B498-43B3-948B-1728B52AA6E4}">
                <adec:decorative xmlns:adec="http://schemas.microsoft.com/office/drawing/2017/decorative" val="1"/>
              </a:ext>
            </a:extLst>
          </p:cNvPr>
          <p:cNvSpPr>
            <a:spLocks noChangeArrowheads="1"/>
          </p:cNvSpPr>
          <p:nvPr/>
        </p:nvSpPr>
        <p:spPr bwMode="auto">
          <a:xfrm>
            <a:off x="3931737" y="300812"/>
            <a:ext cx="1096691" cy="445089"/>
          </a:xfrm>
          <a:prstGeom prst="roundRect">
            <a:avLst>
              <a:gd name="adj" fmla="val 50000"/>
            </a:avLst>
          </a:prstGeom>
          <a:solidFill>
            <a:srgbClr val="F5E4F6"/>
          </a:solidFill>
          <a:ln w="25400">
            <a:solidFill>
              <a:srgbClr val="FFFCF9"/>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1018824"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944897"/>
                </a:solidFill>
                <a:effectLst/>
                <a:uLnTx/>
                <a:uFillTx/>
                <a:latin typeface="Segoe Sans Display Semibold"/>
                <a:ea typeface="+mn-ea"/>
                <a:cs typeface="+mn-cs"/>
              </a:rPr>
              <a:t>Copilot</a:t>
            </a:r>
            <a:br>
              <a:rPr kumimoji="0" lang="en-US" sz="1000" b="0" i="0" u="none" strike="noStrike" kern="1200" cap="none" spc="0" normalizeH="0" baseline="0" noProof="0">
                <a:ln>
                  <a:noFill/>
                </a:ln>
                <a:solidFill>
                  <a:srgbClr val="944897"/>
                </a:solidFill>
                <a:effectLst/>
                <a:uLnTx/>
                <a:uFillTx/>
                <a:latin typeface="Segoe Sans Display Semibold"/>
                <a:ea typeface="+mn-ea"/>
                <a:cs typeface="+mn-cs"/>
              </a:rPr>
            </a:br>
            <a:r>
              <a:rPr kumimoji="0" lang="en-US" sz="1000" b="0" i="0" u="none" strike="noStrike" kern="1200" cap="none" spc="0" normalizeH="0" baseline="0" noProof="0">
                <a:ln>
                  <a:noFill/>
                </a:ln>
                <a:solidFill>
                  <a:srgbClr val="944897"/>
                </a:solidFill>
                <a:effectLst/>
                <a:uLnTx/>
                <a:uFillTx/>
                <a:latin typeface="Segoe Sans Display Semibold"/>
                <a:ea typeface="+mn-ea"/>
                <a:cs typeface="+mn-cs"/>
              </a:rPr>
              <a:t>Chat</a:t>
            </a:r>
          </a:p>
        </p:txBody>
      </p:sp>
      <p:sp>
        <p:nvSpPr>
          <p:cNvPr id="21" name="Rectangle: Rounded Corners 9">
            <a:hlinkClick r:id="rId5" action="ppaction://hlinksldjump"/>
            <a:extLst>
              <a:ext uri="{FF2B5EF4-FFF2-40B4-BE49-F238E27FC236}">
                <a16:creationId xmlns:a16="http://schemas.microsoft.com/office/drawing/2014/main" id="{2BC0408C-B642-3123-1EA9-84649931BD81}"/>
              </a:ext>
              <a:ext uri="{C183D7F6-B498-43B3-948B-1728B52AA6E4}">
                <adec:decorative xmlns:adec="http://schemas.microsoft.com/office/drawing/2017/decorative" val="1"/>
              </a:ext>
            </a:extLst>
          </p:cNvPr>
          <p:cNvSpPr>
            <a:spLocks noChangeArrowheads="1"/>
          </p:cNvSpPr>
          <p:nvPr/>
        </p:nvSpPr>
        <p:spPr bwMode="auto">
          <a:xfrm>
            <a:off x="5119504" y="300812"/>
            <a:ext cx="1096691" cy="445089"/>
          </a:xfrm>
          <a:prstGeom prst="roundRect">
            <a:avLst>
              <a:gd name="adj" fmla="val 50000"/>
            </a:avLst>
          </a:prstGeom>
          <a:solidFill>
            <a:srgbClr val="F5E4F6"/>
          </a:solidFill>
          <a:ln w="25400">
            <a:solidFill>
              <a:srgbClr val="FFFCF9"/>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1018824"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944897"/>
                </a:solidFill>
                <a:effectLst/>
                <a:uLnTx/>
                <a:uFillTx/>
                <a:latin typeface="Segoe Sans Display Semibold"/>
                <a:ea typeface="+mn-ea"/>
                <a:cs typeface="+mn-cs"/>
              </a:rPr>
              <a:t>Evaluation rubric</a:t>
            </a:r>
          </a:p>
        </p:txBody>
      </p:sp>
      <p:sp>
        <p:nvSpPr>
          <p:cNvPr id="25" name="Rectangle: Rounded Corners 9">
            <a:hlinkClick r:id="rId6" action="ppaction://hlinksldjump"/>
            <a:extLst>
              <a:ext uri="{FF2B5EF4-FFF2-40B4-BE49-F238E27FC236}">
                <a16:creationId xmlns:a16="http://schemas.microsoft.com/office/drawing/2014/main" id="{D58ED6A3-63B8-9D26-9DD1-17ED0BF1E398}"/>
              </a:ext>
              <a:ext uri="{C183D7F6-B498-43B3-948B-1728B52AA6E4}">
                <adec:decorative xmlns:adec="http://schemas.microsoft.com/office/drawing/2017/decorative" val="1"/>
              </a:ext>
            </a:extLst>
          </p:cNvPr>
          <p:cNvSpPr>
            <a:spLocks noChangeArrowheads="1"/>
          </p:cNvSpPr>
          <p:nvPr/>
        </p:nvSpPr>
        <p:spPr bwMode="auto">
          <a:xfrm>
            <a:off x="6307273" y="300812"/>
            <a:ext cx="1096691" cy="445089"/>
          </a:xfrm>
          <a:prstGeom prst="roundRect">
            <a:avLst>
              <a:gd name="adj" fmla="val 50000"/>
            </a:avLst>
          </a:prstGeom>
          <a:solidFill>
            <a:srgbClr val="F5E4F6"/>
          </a:solidFill>
          <a:ln w="25400">
            <a:solidFill>
              <a:srgbClr val="FFFCF9"/>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1018824"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944897"/>
                </a:solidFill>
                <a:effectLst/>
                <a:uLnTx/>
                <a:uFillTx/>
                <a:latin typeface="Segoe Sans Display Semibold"/>
                <a:ea typeface="+mn-ea"/>
                <a:cs typeface="+mn-cs"/>
              </a:rPr>
              <a:t>Prompt guidance</a:t>
            </a:r>
          </a:p>
        </p:txBody>
      </p:sp>
      <p:graphicFrame>
        <p:nvGraphicFramePr>
          <p:cNvPr id="26" name="Table 25">
            <a:extLst>
              <a:ext uri="{FF2B5EF4-FFF2-40B4-BE49-F238E27FC236}">
                <a16:creationId xmlns:a16="http://schemas.microsoft.com/office/drawing/2014/main" id="{EB2210E7-D521-6D29-169D-B3F77CC54278}"/>
              </a:ext>
            </a:extLst>
          </p:cNvPr>
          <p:cNvGraphicFramePr>
            <a:graphicFrameLocks noGrp="1"/>
          </p:cNvGraphicFramePr>
          <p:nvPr>
            <p:extLst>
              <p:ext uri="{D42A27DB-BD31-4B8C-83A1-F6EECF244321}">
                <p14:modId xmlns:p14="http://schemas.microsoft.com/office/powerpoint/2010/main" val="1016797903"/>
              </p:ext>
            </p:extLst>
          </p:nvPr>
        </p:nvGraphicFramePr>
        <p:xfrm>
          <a:off x="457200" y="6075900"/>
          <a:ext cx="6945609" cy="1506230"/>
        </p:xfrm>
        <a:graphic>
          <a:graphicData uri="http://schemas.openxmlformats.org/drawingml/2006/table">
            <a:tbl>
              <a:tblPr firstRow="1" bandRow="1">
                <a:tableStyleId>{5C22544A-7EE6-4342-B048-85BDC9FD1C3A}</a:tableStyleId>
              </a:tblPr>
              <a:tblGrid>
                <a:gridCol w="1897528">
                  <a:extLst>
                    <a:ext uri="{9D8B030D-6E8A-4147-A177-3AD203B41FA5}">
                      <a16:colId xmlns:a16="http://schemas.microsoft.com/office/drawing/2014/main" val="3945619425"/>
                    </a:ext>
                  </a:extLst>
                </a:gridCol>
                <a:gridCol w="5048081">
                  <a:extLst>
                    <a:ext uri="{9D8B030D-6E8A-4147-A177-3AD203B41FA5}">
                      <a16:colId xmlns:a16="http://schemas.microsoft.com/office/drawing/2014/main" val="3555777220"/>
                    </a:ext>
                  </a:extLst>
                </a:gridCol>
              </a:tblGrid>
              <a:tr h="245200">
                <a:tc gridSpan="2">
                  <a:txBody>
                    <a:bodyPr/>
                    <a:lstStyle/>
                    <a:p>
                      <a:pPr marL="0" marR="0">
                        <a:buNone/>
                      </a:pPr>
                      <a:r>
                        <a:rPr lang="en-US" sz="900" b="1" kern="100">
                          <a:solidFill>
                            <a:srgbClr val="FFFFFF"/>
                          </a:solidFill>
                          <a:effectLst/>
                          <a:latin typeface="Segoe Pro Display" panose="020B0502040504020203" pitchFamily="34" charset="0"/>
                          <a:ea typeface="SimSun" panose="02010600030101010101" pitchFamily="2" charset="-122"/>
                          <a:cs typeface="Times New Roman" panose="02020603050405020304" pitchFamily="18" charset="0"/>
                        </a:rPr>
                        <a:t>Use Analyst agent for the following prompts:</a:t>
                      </a:r>
                    </a:p>
                  </a:txBody>
                  <a:tcPr marL="68580" marR="68580" marT="8890" marB="889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8661C5"/>
                        </a:gs>
                        <a:gs pos="100000">
                          <a:srgbClr val="C73ECC"/>
                        </a:gs>
                      </a:gsLst>
                      <a:lin ang="0" scaled="1"/>
                    </a:gradFill>
                  </a:tcPr>
                </a:tc>
                <a:tc hMerge="1">
                  <a:txBody>
                    <a:bodyPr/>
                    <a:lstStyle/>
                    <a:p>
                      <a:pPr marL="0" marR="0">
                        <a:buNone/>
                      </a:pPr>
                      <a:endParaRPr lang="en-US" sz="900" b="1" kern="100">
                        <a:solidFill>
                          <a:srgbClr val="FFFFFF"/>
                        </a:solidFill>
                        <a:effectLst/>
                        <a:latin typeface="Segoe Pro Display" panose="020B0502040504020203" pitchFamily="34" charset="0"/>
                        <a:ea typeface="SimSun" panose="02010600030101010101" pitchFamily="2" charset="-122"/>
                        <a:cs typeface="Times New Roman" panose="02020603050405020304" pitchFamily="18" charset="0"/>
                      </a:endParaRPr>
                    </a:p>
                  </a:txBody>
                  <a:tcPr marL="68580" marR="68580" marT="8890" marB="88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C5B4E3"/>
                      </a:solidFill>
                      <a:prstDash val="solid"/>
                      <a:round/>
                      <a:headEnd type="none" w="med" len="med"/>
                      <a:tailEnd type="none" w="med" len="med"/>
                    </a:lnB>
                    <a:lnTlToBr w="12700" cmpd="sng">
                      <a:noFill/>
                      <a:prstDash val="solid"/>
                    </a:lnTlToBr>
                    <a:lnBlToTr w="12700" cmpd="sng">
                      <a:noFill/>
                      <a:prstDash val="solid"/>
                    </a:lnBlToTr>
                    <a:solidFill>
                      <a:srgbClr val="7030A0"/>
                    </a:solidFill>
                  </a:tcPr>
                </a:tc>
                <a:extLst>
                  <a:ext uri="{0D108BD9-81ED-4DB2-BD59-A6C34878D82A}">
                    <a16:rowId xmlns:a16="http://schemas.microsoft.com/office/drawing/2014/main" val="907083710"/>
                  </a:ext>
                </a:extLst>
              </a:tr>
              <a:tr h="630515">
                <a:tc>
                  <a:txBody>
                    <a:bodyPr/>
                    <a:lstStyle/>
                    <a:p>
                      <a:pPr marL="0" marR="0">
                        <a:buNone/>
                      </a:pPr>
                      <a:r>
                        <a:rPr lang="en-US" sz="900" b="1" kern="100">
                          <a:solidFill>
                            <a:srgbClr val="091F2C"/>
                          </a:solidFill>
                          <a:effectLst/>
                          <a:latin typeface="Segoe Sans Display" pitchFamily="2" charset="0"/>
                          <a:ea typeface="SimSun" panose="02010600030101010101" pitchFamily="2" charset="-122"/>
                          <a:cs typeface="Segoe Sans Display" pitchFamily="2" charset="0"/>
                        </a:rPr>
                        <a:t>Analyze new markets</a:t>
                      </a:r>
                    </a:p>
                  </a:txBody>
                  <a:tcPr marL="68580" marR="68580" marT="8890" marB="889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buNone/>
                      </a:pPr>
                      <a:r>
                        <a:rPr lang="en-US" sz="900" b="0" kern="100">
                          <a:solidFill>
                            <a:srgbClr val="091F2C"/>
                          </a:solidFill>
                          <a:effectLst/>
                          <a:latin typeface="Segoe Sans Display" pitchFamily="2" charset="0"/>
                          <a:ea typeface="SimSun" panose="02010600030101010101" pitchFamily="2" charset="-122"/>
                          <a:cs typeface="Segoe Sans Display" pitchFamily="2" charset="0"/>
                        </a:rPr>
                        <a:t>Help me understand the best market to launch a new [product or service] based on fastest growing markets in this [</a:t>
                      </a:r>
                      <a:r>
                        <a:rPr lang="en-US" sz="900" b="0" kern="100">
                          <a:solidFill>
                            <a:srgbClr val="0070C0"/>
                          </a:solidFill>
                          <a:effectLst/>
                          <a:latin typeface="Segoe Sans Display" pitchFamily="2" charset="0"/>
                          <a:ea typeface="SimSun" panose="02010600030101010101" pitchFamily="2" charset="-122"/>
                          <a:cs typeface="Segoe Sans Display" pitchFamily="2" charset="0"/>
                        </a:rPr>
                        <a:t>upload</a:t>
                      </a:r>
                      <a:r>
                        <a:rPr lang="en-US" sz="900" b="0" kern="100">
                          <a:solidFill>
                            <a:srgbClr val="091F2C"/>
                          </a:solidFill>
                          <a:effectLst/>
                          <a:latin typeface="Segoe Sans Display" pitchFamily="2" charset="0"/>
                          <a:ea typeface="SimSun" panose="02010600030101010101" pitchFamily="2" charset="-122"/>
                          <a:cs typeface="Segoe Sans Display" pitchFamily="2" charset="0"/>
                        </a:rPr>
                        <a:t> </a:t>
                      </a:r>
                      <a:r>
                        <a:rPr lang="en-US" sz="900" b="0" kern="100">
                          <a:solidFill>
                            <a:srgbClr val="0070C0"/>
                          </a:solidFill>
                          <a:effectLst/>
                          <a:latin typeface="Segoe Sans Display" pitchFamily="2" charset="0"/>
                          <a:ea typeface="SimSun" panose="02010600030101010101" pitchFamily="2" charset="-122"/>
                          <a:cs typeface="Segoe Sans Display" pitchFamily="2" charset="0"/>
                        </a:rPr>
                        <a:t>dataset</a:t>
                      </a:r>
                      <a:r>
                        <a:rPr lang="en-US" sz="900" b="0" kern="100">
                          <a:solidFill>
                            <a:srgbClr val="091F2C"/>
                          </a:solidFill>
                          <a:effectLst/>
                          <a:latin typeface="Segoe Sans Display" pitchFamily="2" charset="0"/>
                          <a:ea typeface="SimSun" panose="02010600030101010101" pitchFamily="2" charset="-122"/>
                          <a:cs typeface="Segoe Sans Display" pitchFamily="2" charset="0"/>
                        </a:rPr>
                        <a:t>]​</a:t>
                      </a:r>
                    </a:p>
                  </a:txBody>
                  <a:tcPr marL="68580" marR="182880" marT="8890" marB="889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32474652"/>
                  </a:ext>
                </a:extLst>
              </a:tr>
              <a:tr h="630515">
                <a:tc>
                  <a:txBody>
                    <a:bodyPr/>
                    <a:lstStyle/>
                    <a:p>
                      <a:pPr marL="0" marR="0">
                        <a:buNone/>
                      </a:pPr>
                      <a:r>
                        <a:rPr lang="en-US" sz="900" b="1" kern="100">
                          <a:solidFill>
                            <a:srgbClr val="091F2C"/>
                          </a:solidFill>
                          <a:effectLst/>
                          <a:latin typeface="Segoe Sans Display" pitchFamily="2" charset="0"/>
                          <a:ea typeface="SimSun" panose="02010600030101010101" pitchFamily="2" charset="-122"/>
                          <a:cs typeface="Segoe Sans Display" pitchFamily="2" charset="0"/>
                        </a:rPr>
                        <a:t>Analyze sales performance</a:t>
                      </a:r>
                      <a:endParaRPr lang="en-US" sz="900" b="1" kern="100">
                        <a:solidFill>
                          <a:srgbClr val="0070C0"/>
                        </a:solidFill>
                        <a:effectLst/>
                        <a:latin typeface="Segoe Sans Display" pitchFamily="2" charset="0"/>
                        <a:ea typeface="SimSun" panose="02010600030101010101" pitchFamily="2" charset="-122"/>
                        <a:cs typeface="Segoe Sans Display" pitchFamily="2" charset="0"/>
                      </a:endParaRPr>
                    </a:p>
                  </a:txBody>
                  <a:tcPr marL="68580" marR="68580" marT="8890" marB="889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buNone/>
                      </a:pPr>
                      <a:r>
                        <a:rPr lang="en-US" sz="900" b="0"/>
                        <a:t>Identify our highest and lowest performing stores using </a:t>
                      </a:r>
                      <a:r>
                        <a:rPr lang="en-US" sz="900" b="0" kern="100">
                          <a:solidFill>
                            <a:srgbClr val="091F2C"/>
                          </a:solidFill>
                          <a:effectLst/>
                          <a:latin typeface="Segoe Sans Display" pitchFamily="2" charset="0"/>
                          <a:ea typeface="SimSun" panose="02010600030101010101" pitchFamily="2" charset="-122"/>
                          <a:cs typeface="Segoe Sans Display" pitchFamily="2" charset="0"/>
                        </a:rPr>
                        <a:t>[</a:t>
                      </a:r>
                      <a:r>
                        <a:rPr lang="en-US" sz="900" b="0" kern="100">
                          <a:solidFill>
                            <a:srgbClr val="0070C0"/>
                          </a:solidFill>
                          <a:effectLst/>
                          <a:latin typeface="Segoe Sans Display" pitchFamily="2" charset="0"/>
                          <a:ea typeface="SimSun" panose="02010600030101010101" pitchFamily="2" charset="-122"/>
                          <a:cs typeface="Segoe Sans Display" pitchFamily="2" charset="0"/>
                        </a:rPr>
                        <a:t>upload</a:t>
                      </a:r>
                      <a:r>
                        <a:rPr lang="en-US" sz="900" b="0" kern="100">
                          <a:solidFill>
                            <a:srgbClr val="091F2C"/>
                          </a:solidFill>
                          <a:effectLst/>
                          <a:latin typeface="Segoe Sans Display" pitchFamily="2" charset="0"/>
                          <a:ea typeface="SimSun" panose="02010600030101010101" pitchFamily="2" charset="-122"/>
                          <a:cs typeface="Segoe Sans Display" pitchFamily="2" charset="0"/>
                        </a:rPr>
                        <a:t> </a:t>
                      </a:r>
                      <a:r>
                        <a:rPr lang="en-US" sz="900" b="0" kern="100">
                          <a:solidFill>
                            <a:srgbClr val="0070C0"/>
                          </a:solidFill>
                          <a:effectLst/>
                          <a:latin typeface="Segoe Sans Display" pitchFamily="2" charset="0"/>
                          <a:ea typeface="SimSun" panose="02010600030101010101" pitchFamily="2" charset="-122"/>
                          <a:cs typeface="Segoe Sans Display" pitchFamily="2" charset="0"/>
                        </a:rPr>
                        <a:t>dataset</a:t>
                      </a:r>
                      <a:r>
                        <a:rPr lang="en-US" sz="900" b="0" kern="100">
                          <a:solidFill>
                            <a:srgbClr val="091F2C"/>
                          </a:solidFill>
                          <a:effectLst/>
                          <a:latin typeface="Segoe Sans Display" pitchFamily="2" charset="0"/>
                          <a:ea typeface="SimSun" panose="02010600030101010101" pitchFamily="2" charset="-122"/>
                          <a:cs typeface="Segoe Sans Display" pitchFamily="2" charset="0"/>
                        </a:rPr>
                        <a:t>]​</a:t>
                      </a:r>
                    </a:p>
                  </a:txBody>
                  <a:tcPr marL="68580" marR="182880" marT="8890" marB="889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0250086"/>
                  </a:ext>
                </a:extLst>
              </a:tr>
            </a:tbl>
          </a:graphicData>
        </a:graphic>
      </p:graphicFrame>
      <p:sp>
        <p:nvSpPr>
          <p:cNvPr id="4" name="Slide Number Placeholder 5">
            <a:extLst>
              <a:ext uri="{FF2B5EF4-FFF2-40B4-BE49-F238E27FC236}">
                <a16:creationId xmlns:a16="http://schemas.microsoft.com/office/drawing/2014/main" id="{E227B339-EF12-1ED2-077A-088DAB8F84AD}"/>
              </a:ext>
            </a:extLst>
          </p:cNvPr>
          <p:cNvSpPr>
            <a:spLocks noGrp="1"/>
          </p:cNvSpPr>
          <p:nvPr>
            <p:ph type="sldNum" sz="quarter" idx="12"/>
          </p:nvPr>
        </p:nvSpPr>
        <p:spPr>
          <a:xfrm>
            <a:off x="5489258" y="9322649"/>
            <a:ext cx="1748790" cy="535517"/>
          </a:xfrm>
        </p:spPr>
        <p:txBody>
          <a:bodyPr/>
          <a:lstStyle/>
          <a:p>
            <a:pPr marL="0" marR="0" lvl="0" indent="0" algn="r" defTabSz="1018824" rtl="0" eaLnBrk="1" fontAlgn="auto" latinLnBrk="0" hangingPunct="1">
              <a:lnSpc>
                <a:spcPct val="100000"/>
              </a:lnSpc>
              <a:spcBef>
                <a:spcPts val="0"/>
              </a:spcBef>
              <a:spcAft>
                <a:spcPts val="0"/>
              </a:spcAft>
              <a:buClrTx/>
              <a:buSzTx/>
              <a:buFontTx/>
              <a:buNone/>
              <a:tabLst/>
              <a:defRPr/>
            </a:pPr>
            <a:fld id="{BF64B658-AF8F-7D4C-AC24-1E662CA57B6D}" type="slidenum">
              <a:rPr kumimoji="0" lang="en-US" sz="1200" b="0" i="0" u="none" strike="noStrike" kern="1200" cap="none" spc="0" normalizeH="0" baseline="0" noProof="0" smtClean="0">
                <a:ln>
                  <a:noFill/>
                </a:ln>
                <a:solidFill>
                  <a:srgbClr val="091F2C"/>
                </a:solidFill>
                <a:effectLst/>
                <a:uLnTx/>
                <a:uFillTx/>
                <a:latin typeface="Segoe Sans Display"/>
                <a:ea typeface="+mn-ea"/>
                <a:cs typeface="+mn-cs"/>
              </a:rPr>
              <a:pPr marL="0" marR="0" lvl="0" indent="0" algn="r" defTabSz="1018824"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srgbClr val="091F2C"/>
              </a:solidFill>
              <a:effectLst/>
              <a:uLnTx/>
              <a:uFillTx/>
              <a:latin typeface="Segoe Sans Display"/>
              <a:ea typeface="+mn-ea"/>
              <a:cs typeface="+mn-cs"/>
            </a:endParaRPr>
          </a:p>
        </p:txBody>
      </p:sp>
    </p:spTree>
    <p:extLst>
      <p:ext uri="{BB962C8B-B14F-4D97-AF65-F5344CB8AC3E}">
        <p14:creationId xmlns:p14="http://schemas.microsoft.com/office/powerpoint/2010/main" val="31273820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674081-BAB9-2825-6433-28C1A45B5C4A}"/>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6C347896-2B1F-B571-158C-D13248C6A48D}"/>
              </a:ext>
            </a:extLst>
          </p:cNvPr>
          <p:cNvSpPr>
            <a:spLocks noGrp="1"/>
          </p:cNvSpPr>
          <p:nvPr>
            <p:ph type="title" idx="4294967295"/>
          </p:nvPr>
        </p:nvSpPr>
        <p:spPr>
          <a:xfrm>
            <a:off x="457200" y="1042416"/>
            <a:ext cx="6703695" cy="246221"/>
          </a:xfrm>
        </p:spPr>
        <p:txBody>
          <a:bodyPr lIns="0" tIns="0" rIns="0" bIns="0">
            <a:spAutoFit/>
          </a:bodyPr>
          <a:lstStyle/>
          <a:p>
            <a:r>
              <a:rPr lang="en-US" sz="1600" spc="0"/>
              <a:t>Prompts to try for Microsoft 365 Copilot Chat in Microsoft 365 apps</a:t>
            </a:r>
          </a:p>
        </p:txBody>
      </p:sp>
      <p:graphicFrame>
        <p:nvGraphicFramePr>
          <p:cNvPr id="8" name="Table 7">
            <a:extLst>
              <a:ext uri="{FF2B5EF4-FFF2-40B4-BE49-F238E27FC236}">
                <a16:creationId xmlns:a16="http://schemas.microsoft.com/office/drawing/2014/main" id="{3F5EAE60-0108-6227-7896-71AC052E59B1}"/>
              </a:ext>
            </a:extLst>
          </p:cNvPr>
          <p:cNvGraphicFramePr>
            <a:graphicFrameLocks noGrp="1"/>
          </p:cNvGraphicFramePr>
          <p:nvPr>
            <p:extLst>
              <p:ext uri="{D42A27DB-BD31-4B8C-83A1-F6EECF244321}">
                <p14:modId xmlns:p14="http://schemas.microsoft.com/office/powerpoint/2010/main" val="1672176607"/>
              </p:ext>
            </p:extLst>
          </p:nvPr>
        </p:nvGraphicFramePr>
        <p:xfrm>
          <a:off x="457201" y="1463039"/>
          <a:ext cx="6858000" cy="6533228"/>
        </p:xfrm>
        <a:graphic>
          <a:graphicData uri="http://schemas.openxmlformats.org/drawingml/2006/table">
            <a:tbl>
              <a:tblPr firstRow="1" bandRow="1">
                <a:tableStyleId>{5C22544A-7EE6-4342-B048-85BDC9FD1C3A}</a:tableStyleId>
              </a:tblPr>
              <a:tblGrid>
                <a:gridCol w="1242203">
                  <a:extLst>
                    <a:ext uri="{9D8B030D-6E8A-4147-A177-3AD203B41FA5}">
                      <a16:colId xmlns:a16="http://schemas.microsoft.com/office/drawing/2014/main" val="2061578366"/>
                    </a:ext>
                  </a:extLst>
                </a:gridCol>
                <a:gridCol w="1232982">
                  <a:extLst>
                    <a:ext uri="{9D8B030D-6E8A-4147-A177-3AD203B41FA5}">
                      <a16:colId xmlns:a16="http://schemas.microsoft.com/office/drawing/2014/main" val="364737818"/>
                    </a:ext>
                  </a:extLst>
                </a:gridCol>
                <a:gridCol w="4382815">
                  <a:extLst>
                    <a:ext uri="{9D8B030D-6E8A-4147-A177-3AD203B41FA5}">
                      <a16:colId xmlns:a16="http://schemas.microsoft.com/office/drawing/2014/main" val="3040937918"/>
                    </a:ext>
                  </a:extLst>
                </a:gridCol>
              </a:tblGrid>
              <a:tr h="431440">
                <a:tc>
                  <a:txBody>
                    <a:bodyPr/>
                    <a:lstStyle/>
                    <a:p>
                      <a:pPr marL="0" marR="0">
                        <a:buNone/>
                      </a:pPr>
                      <a:r>
                        <a:rPr lang="en-US" sz="900" kern="100">
                          <a:solidFill>
                            <a:srgbClr val="FFFFFF"/>
                          </a:solidFill>
                          <a:effectLst/>
                          <a:latin typeface="Segoe UI" panose="020B0502040204020203" pitchFamily="34" charset="0"/>
                          <a:ea typeface="SimSun" panose="02010600030101010101" pitchFamily="2" charset="-122"/>
                          <a:cs typeface="Segoe UI" panose="020B0502040204020203" pitchFamily="34" charset="0"/>
                        </a:rPr>
                        <a:t>Scenario</a:t>
                      </a:r>
                      <a:endParaRPr lang="en-US" sz="1100" kern="100">
                        <a:solidFill>
                          <a:srgbClr val="FFFFFF"/>
                        </a:solidFill>
                        <a:effectLst/>
                        <a:latin typeface="Segoe UI" panose="020B0502040204020203" pitchFamily="34" charset="0"/>
                        <a:ea typeface="SimSun" panose="02010600030101010101" pitchFamily="2" charset="-122"/>
                        <a:cs typeface="Segoe UI" panose="020B0502040204020203" pitchFamily="34" charset="0"/>
                      </a:endParaRPr>
                    </a:p>
                  </a:txBody>
                  <a:tcPr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78D4"/>
                    </a:solidFill>
                  </a:tcPr>
                </a:tc>
                <a:tc>
                  <a:txBody>
                    <a:bodyPr/>
                    <a:lstStyle/>
                    <a:p>
                      <a:pPr marL="0" marR="0">
                        <a:buNone/>
                      </a:pPr>
                      <a:r>
                        <a:rPr lang="en-US" sz="900" kern="100">
                          <a:solidFill>
                            <a:srgbClr val="FFFFFF"/>
                          </a:solidFill>
                          <a:effectLst/>
                          <a:latin typeface="Segoe UI" panose="020B0502040204020203" pitchFamily="34" charset="0"/>
                          <a:ea typeface="SimSun" panose="02010600030101010101" pitchFamily="2" charset="-122"/>
                          <a:cs typeface="Segoe UI" panose="020B0502040204020203" pitchFamily="34" charset="0"/>
                        </a:rPr>
                        <a:t>Copilot in…</a:t>
                      </a:r>
                      <a:endParaRPr lang="en-US" sz="1100" kern="100">
                        <a:solidFill>
                          <a:srgbClr val="FFFFFF"/>
                        </a:solidFill>
                        <a:effectLst/>
                        <a:latin typeface="Segoe UI" panose="020B0502040204020203" pitchFamily="34" charset="0"/>
                        <a:ea typeface="SimSun" panose="02010600030101010101" pitchFamily="2" charset="-122"/>
                        <a:cs typeface="Segoe UI" panose="020B0502040204020203" pitchFamily="34" charset="0"/>
                      </a:endParaRPr>
                    </a:p>
                  </a:txBody>
                  <a:tcPr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0078D4"/>
                        </a:gs>
                        <a:gs pos="100000">
                          <a:srgbClr val="8661C5"/>
                        </a:gs>
                      </a:gsLst>
                      <a:lin ang="0" scaled="1"/>
                      <a:tileRect/>
                    </a:gradFill>
                  </a:tcPr>
                </a:tc>
                <a:tc>
                  <a:txBody>
                    <a:bodyPr/>
                    <a:lstStyle/>
                    <a:p>
                      <a:pPr marL="0" marR="0">
                        <a:buNone/>
                      </a:pPr>
                      <a:r>
                        <a:rPr lang="en-US" sz="900" kern="100">
                          <a:solidFill>
                            <a:srgbClr val="FFFFFF"/>
                          </a:solidFill>
                          <a:effectLst/>
                          <a:latin typeface="Segoe UI" panose="020B0502040204020203" pitchFamily="34" charset="0"/>
                          <a:ea typeface="SimSun" panose="02010600030101010101" pitchFamily="2" charset="-122"/>
                          <a:cs typeface="Segoe UI" panose="020B0502040204020203" pitchFamily="34" charset="0"/>
                        </a:rPr>
                        <a:t>Prompt  </a:t>
                      </a:r>
                      <a:endParaRPr lang="en-US" sz="1100" kern="100">
                        <a:solidFill>
                          <a:srgbClr val="FFFFFF"/>
                        </a:solidFill>
                        <a:effectLst/>
                        <a:latin typeface="Segoe UI" panose="020B0502040204020203" pitchFamily="34" charset="0"/>
                        <a:ea typeface="SimSun" panose="02010600030101010101" pitchFamily="2" charset="-122"/>
                        <a:cs typeface="Segoe UI" panose="020B0502040204020203" pitchFamily="34" charset="0"/>
                      </a:endParaRPr>
                    </a:p>
                  </a:txBody>
                  <a:tcPr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8661C5"/>
                        </a:gs>
                        <a:gs pos="100000">
                          <a:srgbClr val="C73ECC"/>
                        </a:gs>
                      </a:gsLst>
                      <a:lin ang="0" scaled="1"/>
                    </a:gradFill>
                  </a:tcPr>
                </a:tc>
                <a:extLst>
                  <a:ext uri="{0D108BD9-81ED-4DB2-BD59-A6C34878D82A}">
                    <a16:rowId xmlns:a16="http://schemas.microsoft.com/office/drawing/2014/main" val="3854280029"/>
                  </a:ext>
                </a:extLst>
              </a:tr>
              <a:tr h="554708">
                <a:tc>
                  <a:txBody>
                    <a:bodyPr/>
                    <a:lstStyle/>
                    <a:p>
                      <a:pPr marL="0" marR="0" algn="l" defTabSz="524695" rtl="0" eaLnBrk="1" latinLnBrk="0" hangingPunct="1">
                        <a:buNone/>
                      </a:pPr>
                      <a:r>
                        <a:rPr lang="en-US" sz="900" b="1" kern="100">
                          <a:solidFill>
                            <a:srgbClr val="091F2C"/>
                          </a:solidFill>
                          <a:effectLst/>
                          <a:latin typeface="Segoe UI" panose="020B0502040204020203" pitchFamily="34" charset="0"/>
                          <a:ea typeface="SimSun" panose="02010600030101010101" pitchFamily="2" charset="-122"/>
                          <a:cs typeface="Segoe UI" panose="020B0502040204020203" pitchFamily="34" charset="0"/>
                        </a:rPr>
                        <a:t>Schedule a meeting</a:t>
                      </a:r>
                    </a:p>
                  </a:txBody>
                  <a:tcPr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defTabSz="524695" rtl="0" eaLnBrk="1" latinLnBrk="0" hangingPunct="1">
                        <a:buNone/>
                      </a:pPr>
                      <a:r>
                        <a:rPr lang="en-US" sz="900" kern="100">
                          <a:solidFill>
                            <a:srgbClr val="091F2C"/>
                          </a:solidFill>
                          <a:effectLst/>
                          <a:latin typeface="Segoe UI" panose="020B0502040204020203" pitchFamily="34" charset="0"/>
                          <a:ea typeface="SimSun" panose="02010600030101010101" pitchFamily="2" charset="-122"/>
                          <a:cs typeface="Segoe UI" panose="020B0502040204020203" pitchFamily="34" charset="0"/>
                        </a:rPr>
                        <a:t>Outlook</a:t>
                      </a:r>
                    </a:p>
                  </a:txBody>
                  <a:tcPr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buNone/>
                      </a:pPr>
                      <a:r>
                        <a:rPr lang="en-US" sz="900" b="0" kern="100">
                          <a:solidFill>
                            <a:srgbClr val="091F2C"/>
                          </a:solidFill>
                          <a:effectLst/>
                          <a:latin typeface="Segoe UI" panose="020B0502040204020203" pitchFamily="34" charset="0"/>
                          <a:ea typeface="SimSun" panose="02010600030101010101" pitchFamily="2" charset="-122"/>
                          <a:cs typeface="Segoe UI" panose="020B0502040204020203" pitchFamily="34" charset="0"/>
                        </a:rPr>
                        <a:t>Help me schedule a meeting with [/</a:t>
                      </a:r>
                      <a:r>
                        <a:rPr lang="en-US" sz="900" b="0" kern="100">
                          <a:solidFill>
                            <a:srgbClr val="0070C0"/>
                          </a:solidFill>
                          <a:effectLst/>
                          <a:latin typeface="Segoe UI" panose="020B0502040204020203" pitchFamily="34" charset="0"/>
                          <a:ea typeface="SimSun" panose="02010600030101010101" pitchFamily="2" charset="-122"/>
                          <a:cs typeface="Segoe UI" panose="020B0502040204020203" pitchFamily="34" charset="0"/>
                        </a:rPr>
                        <a:t>name</a:t>
                      </a:r>
                      <a:r>
                        <a:rPr lang="en-US" sz="900" b="0" kern="100">
                          <a:solidFill>
                            <a:srgbClr val="091F2C"/>
                          </a:solidFill>
                          <a:effectLst/>
                          <a:latin typeface="Segoe UI" panose="020B0502040204020203" pitchFamily="34" charset="0"/>
                          <a:ea typeface="SimSun" panose="02010600030101010101" pitchFamily="2" charset="-122"/>
                          <a:cs typeface="Segoe UI" panose="020B0502040204020203" pitchFamily="34" charset="0"/>
                        </a:rPr>
                        <a:t>] this week</a:t>
                      </a:r>
                    </a:p>
                  </a:txBody>
                  <a:tcPr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85995909"/>
                  </a:ext>
                </a:extLst>
              </a:tr>
              <a:tr h="554708">
                <a:tc>
                  <a:txBody>
                    <a:bodyPr/>
                    <a:lstStyle/>
                    <a:p>
                      <a:pPr marL="0" marR="0">
                        <a:buNone/>
                      </a:pPr>
                      <a:r>
                        <a:rPr lang="en-US" sz="900" b="1" kern="100">
                          <a:solidFill>
                            <a:srgbClr val="091F2C"/>
                          </a:solidFill>
                          <a:effectLst/>
                          <a:latin typeface="Segoe UI" panose="020B0502040204020203" pitchFamily="34" charset="0"/>
                          <a:ea typeface="SimSun" panose="02010600030101010101" pitchFamily="2" charset="-122"/>
                          <a:cs typeface="Segoe UI" panose="020B0502040204020203" pitchFamily="34" charset="0"/>
                        </a:rPr>
                        <a:t>Summarize key discussions</a:t>
                      </a:r>
                    </a:p>
                  </a:txBody>
                  <a:tcPr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7D2CB">
                        <a:alpha val="25000"/>
                      </a:srgbClr>
                    </a:solidFill>
                  </a:tcPr>
                </a:tc>
                <a:tc>
                  <a:txBody>
                    <a:bodyPr/>
                    <a:lstStyle/>
                    <a:p>
                      <a:pPr marL="0" marR="0" algn="ctr">
                        <a:buNone/>
                      </a:pPr>
                      <a:r>
                        <a:rPr lang="en-US" sz="900" kern="100">
                          <a:solidFill>
                            <a:srgbClr val="091F2C"/>
                          </a:solidFill>
                          <a:effectLst/>
                          <a:latin typeface="Segoe UI" panose="020B0502040204020203" pitchFamily="34" charset="0"/>
                          <a:ea typeface="SimSun" panose="02010600030101010101" pitchFamily="2" charset="-122"/>
                          <a:cs typeface="Segoe UI" panose="020B0502040204020203" pitchFamily="34" charset="0"/>
                        </a:rPr>
                        <a:t>Outlook</a:t>
                      </a:r>
                    </a:p>
                  </a:txBody>
                  <a:tcPr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7D2CB">
                        <a:alpha val="25000"/>
                      </a:srgbClr>
                    </a:solidFill>
                  </a:tcPr>
                </a:tc>
                <a:tc>
                  <a:txBody>
                    <a:bodyPr/>
                    <a:lstStyle/>
                    <a:p>
                      <a:r>
                        <a:rPr lang="en-US" sz="900" kern="1200">
                          <a:solidFill>
                            <a:schemeClr val="dk1"/>
                          </a:solidFill>
                          <a:effectLst/>
                          <a:latin typeface="Segoe UI" panose="020B0502040204020203" pitchFamily="34" charset="0"/>
                          <a:ea typeface="+mn-ea"/>
                          <a:cs typeface="Segoe UI" panose="020B0502040204020203" pitchFamily="34" charset="0"/>
                        </a:rPr>
                        <a:t>Write a recap email for my team based on the discussion in this email thread</a:t>
                      </a:r>
                    </a:p>
                  </a:txBody>
                  <a:tcPr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7D2CB">
                        <a:alpha val="25000"/>
                      </a:srgbClr>
                    </a:solidFill>
                  </a:tcPr>
                </a:tc>
                <a:extLst>
                  <a:ext uri="{0D108BD9-81ED-4DB2-BD59-A6C34878D82A}">
                    <a16:rowId xmlns:a16="http://schemas.microsoft.com/office/drawing/2014/main" val="2679046421"/>
                  </a:ext>
                </a:extLst>
              </a:tr>
              <a:tr h="554708">
                <a:tc>
                  <a:txBody>
                    <a:bodyPr/>
                    <a:lstStyle/>
                    <a:p>
                      <a:pPr marL="0" marR="0">
                        <a:buNone/>
                      </a:pPr>
                      <a:r>
                        <a:rPr lang="en-US" sz="900" b="1" kern="100">
                          <a:solidFill>
                            <a:srgbClr val="091F2C"/>
                          </a:solidFill>
                          <a:effectLst/>
                          <a:latin typeface="Segoe UI" panose="020B0502040204020203" pitchFamily="34" charset="0"/>
                          <a:ea typeface="SimSun" panose="02010600030101010101" pitchFamily="2" charset="-122"/>
                          <a:cs typeface="Segoe UI" panose="020B0502040204020203" pitchFamily="34" charset="0"/>
                        </a:rPr>
                        <a:t>Stay on top of meetings</a:t>
                      </a:r>
                    </a:p>
                  </a:txBody>
                  <a:tcPr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buNone/>
                      </a:pPr>
                      <a:r>
                        <a:rPr lang="en-US" sz="900" kern="100">
                          <a:solidFill>
                            <a:srgbClr val="091F2C"/>
                          </a:solidFill>
                          <a:effectLst/>
                          <a:latin typeface="Segoe UI" panose="020B0502040204020203" pitchFamily="34" charset="0"/>
                          <a:ea typeface="SimSun" panose="02010600030101010101" pitchFamily="2" charset="-122"/>
                          <a:cs typeface="Segoe UI" panose="020B0502040204020203" pitchFamily="34" charset="0"/>
                        </a:rPr>
                        <a:t>Teams meeting</a:t>
                      </a:r>
                    </a:p>
                  </a:txBody>
                  <a:tcPr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buNone/>
                      </a:pPr>
                      <a:r>
                        <a:rPr lang="en-US" sz="900" b="0" kern="100">
                          <a:solidFill>
                            <a:srgbClr val="000000"/>
                          </a:solidFill>
                          <a:effectLst/>
                          <a:latin typeface="Segoe UI" panose="020B0502040204020203" pitchFamily="34" charset="0"/>
                          <a:ea typeface="SimSun" panose="02010600030101010101" pitchFamily="2" charset="-122"/>
                          <a:cs typeface="Segoe UI" panose="020B0502040204020203" pitchFamily="34" charset="0"/>
                        </a:rPr>
                        <a:t>Summarize what’s been discussed so far and list any open questions​ or unresolved items</a:t>
                      </a:r>
                      <a:endParaRPr lang="en-US" sz="900" b="0" kern="100">
                        <a:solidFill>
                          <a:srgbClr val="091F2C"/>
                        </a:solidFill>
                        <a:effectLst/>
                        <a:latin typeface="Segoe UI" panose="020B0502040204020203" pitchFamily="34" charset="0"/>
                        <a:ea typeface="SimSun" panose="02010600030101010101" pitchFamily="2" charset="-122"/>
                        <a:cs typeface="Segoe UI" panose="020B0502040204020203" pitchFamily="34" charset="0"/>
                      </a:endParaRPr>
                    </a:p>
                  </a:txBody>
                  <a:tcPr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63763660"/>
                  </a:ext>
                </a:extLst>
              </a:tr>
              <a:tr h="554708">
                <a:tc>
                  <a:txBody>
                    <a:bodyPr/>
                    <a:lstStyle/>
                    <a:p>
                      <a:pPr marL="0" marR="0">
                        <a:buNone/>
                      </a:pPr>
                      <a:r>
                        <a:rPr lang="en-US" sz="900" b="1" kern="100" spc="-20" baseline="0">
                          <a:solidFill>
                            <a:srgbClr val="091F2C"/>
                          </a:solidFill>
                          <a:effectLst/>
                          <a:latin typeface="Segoe UI" panose="020B0502040204020203" pitchFamily="34" charset="0"/>
                          <a:ea typeface="SimSun" panose="02010600030101010101" pitchFamily="2" charset="-122"/>
                          <a:cs typeface="Segoe UI" panose="020B0502040204020203" pitchFamily="34" charset="0"/>
                        </a:rPr>
                        <a:t>Jumpstart an email based on a meeting</a:t>
                      </a:r>
                    </a:p>
                  </a:txBody>
                  <a:tcPr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7D2CB">
                        <a:alpha val="25000"/>
                      </a:srgbClr>
                    </a:solidFill>
                  </a:tcPr>
                </a:tc>
                <a:tc>
                  <a:txBody>
                    <a:bodyPr/>
                    <a:lstStyle/>
                    <a:p>
                      <a:pPr marL="0" marR="0" algn="ctr">
                        <a:buNone/>
                      </a:pPr>
                      <a:r>
                        <a:rPr lang="en-US" sz="900" kern="100">
                          <a:solidFill>
                            <a:srgbClr val="091F2C"/>
                          </a:solidFill>
                          <a:effectLst/>
                          <a:latin typeface="Segoe UI" panose="020B0502040204020203" pitchFamily="34" charset="0"/>
                          <a:ea typeface="SimSun" panose="02010600030101010101" pitchFamily="2" charset="-122"/>
                          <a:cs typeface="Segoe UI" panose="020B0502040204020203" pitchFamily="34" charset="0"/>
                        </a:rPr>
                        <a:t>Teams meeting</a:t>
                      </a:r>
                    </a:p>
                  </a:txBody>
                  <a:tcPr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7D2CB">
                        <a:alpha val="25000"/>
                      </a:srgbClr>
                    </a:solidFill>
                  </a:tcPr>
                </a:tc>
                <a:tc>
                  <a:txBody>
                    <a:bodyPr/>
                    <a:lstStyle/>
                    <a:p>
                      <a:pPr marL="0" marR="0">
                        <a:buNone/>
                      </a:pPr>
                      <a:r>
                        <a:rPr lang="en-US" sz="900" kern="1200">
                          <a:solidFill>
                            <a:schemeClr val="dk1"/>
                          </a:solidFill>
                          <a:effectLst/>
                          <a:latin typeface="Segoe UI" panose="020B0502040204020203" pitchFamily="34" charset="0"/>
                          <a:ea typeface="+mn-ea"/>
                          <a:cs typeface="Segoe UI" panose="020B0502040204020203" pitchFamily="34" charset="0"/>
                        </a:rPr>
                        <a:t>Draft a follow-up email based on the action items from today’s meeting [/</a:t>
                      </a:r>
                      <a:r>
                        <a:rPr lang="en-US" sz="900" kern="1200">
                          <a:solidFill>
                            <a:srgbClr val="0078D4"/>
                          </a:solidFill>
                          <a:effectLst/>
                          <a:latin typeface="Segoe UI" panose="020B0502040204020203" pitchFamily="34" charset="0"/>
                          <a:ea typeface="+mn-ea"/>
                          <a:cs typeface="Segoe UI" panose="020B0502040204020203" pitchFamily="34" charset="0"/>
                        </a:rPr>
                        <a:t>meeting</a:t>
                      </a:r>
                      <a:r>
                        <a:rPr lang="en-US" sz="900" kern="1200">
                          <a:solidFill>
                            <a:schemeClr val="dk1"/>
                          </a:solidFill>
                          <a:effectLst/>
                          <a:latin typeface="Segoe UI" panose="020B0502040204020203" pitchFamily="34" charset="0"/>
                          <a:ea typeface="+mn-ea"/>
                          <a:cs typeface="Segoe UI" panose="020B0502040204020203" pitchFamily="34" charset="0"/>
                        </a:rPr>
                        <a:t>]</a:t>
                      </a:r>
                      <a:endParaRPr lang="en-US" sz="900" b="0" kern="100">
                        <a:solidFill>
                          <a:srgbClr val="091F2C"/>
                        </a:solidFill>
                        <a:effectLst/>
                        <a:latin typeface="Segoe UI" panose="020B0502040204020203" pitchFamily="34" charset="0"/>
                        <a:ea typeface="SimSun" panose="02010600030101010101" pitchFamily="2" charset="-122"/>
                        <a:cs typeface="Segoe UI" panose="020B0502040204020203" pitchFamily="34" charset="0"/>
                      </a:endParaRPr>
                    </a:p>
                  </a:txBody>
                  <a:tcPr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7D2CB">
                        <a:alpha val="25000"/>
                      </a:srgbClr>
                    </a:solidFill>
                  </a:tcPr>
                </a:tc>
                <a:extLst>
                  <a:ext uri="{0D108BD9-81ED-4DB2-BD59-A6C34878D82A}">
                    <a16:rowId xmlns:a16="http://schemas.microsoft.com/office/drawing/2014/main" val="3562093726"/>
                  </a:ext>
                </a:extLst>
              </a:tr>
              <a:tr h="554708">
                <a:tc>
                  <a:txBody>
                    <a:bodyPr/>
                    <a:lstStyle/>
                    <a:p>
                      <a:pPr marL="0" marR="0">
                        <a:buNone/>
                      </a:pPr>
                      <a:r>
                        <a:rPr lang="en-US" sz="900" b="1" kern="100">
                          <a:solidFill>
                            <a:srgbClr val="091F2C"/>
                          </a:solidFill>
                          <a:effectLst/>
                          <a:latin typeface="Segoe UI" panose="020B0502040204020203" pitchFamily="34" charset="0"/>
                          <a:ea typeface="SimSun" panose="02010600030101010101" pitchFamily="2" charset="-122"/>
                          <a:cs typeface="Segoe UI" panose="020B0502040204020203" pitchFamily="34" charset="0"/>
                        </a:rPr>
                        <a:t>Create precise questions</a:t>
                      </a:r>
                    </a:p>
                  </a:txBody>
                  <a:tcPr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buNone/>
                      </a:pPr>
                      <a:r>
                        <a:rPr lang="en-US" sz="900" kern="100">
                          <a:solidFill>
                            <a:srgbClr val="091F2C"/>
                          </a:solidFill>
                          <a:effectLst/>
                          <a:latin typeface="Segoe UI" panose="020B0502040204020203" pitchFamily="34" charset="0"/>
                          <a:ea typeface="SimSun" panose="02010600030101010101" pitchFamily="2" charset="-122"/>
                          <a:cs typeface="Segoe UI" panose="020B0502040204020203" pitchFamily="34" charset="0"/>
                        </a:rPr>
                        <a:t>Teams meeting</a:t>
                      </a:r>
                    </a:p>
                  </a:txBody>
                  <a:tcPr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nSpc>
                          <a:spcPct val="115000"/>
                        </a:lnSpc>
                        <a:spcAft>
                          <a:spcPts val="800"/>
                        </a:spcAft>
                        <a:buNone/>
                      </a:pPr>
                      <a:r>
                        <a:rPr lang="en-US" sz="900" b="0" kern="100">
                          <a:solidFill>
                            <a:srgbClr val="000000"/>
                          </a:solidFill>
                          <a:effectLst/>
                          <a:latin typeface="Segoe UI" panose="020B0502040204020203" pitchFamily="34" charset="0"/>
                          <a:ea typeface="SimSun" panose="02010600030101010101" pitchFamily="2" charset="-122"/>
                          <a:cs typeface="Segoe UI" panose="020B0502040204020203" pitchFamily="34" charset="0"/>
                        </a:rPr>
                        <a:t>Create a list of follow-up questions from the [/</a:t>
                      </a:r>
                      <a:r>
                        <a:rPr lang="en-US" sz="900" b="0" kern="100">
                          <a:solidFill>
                            <a:srgbClr val="0078D4"/>
                          </a:solidFill>
                          <a:effectLst/>
                          <a:latin typeface="Segoe UI" panose="020B0502040204020203" pitchFamily="34" charset="0"/>
                          <a:ea typeface="SimSun" panose="02010600030101010101" pitchFamily="2" charset="-122"/>
                          <a:cs typeface="Segoe UI" panose="020B0502040204020203" pitchFamily="34" charset="0"/>
                        </a:rPr>
                        <a:t>meeting</a:t>
                      </a:r>
                      <a:r>
                        <a:rPr lang="en-US" sz="900" b="0" kern="100">
                          <a:solidFill>
                            <a:srgbClr val="000000"/>
                          </a:solidFill>
                          <a:effectLst/>
                          <a:latin typeface="Segoe UI" panose="020B0502040204020203" pitchFamily="34" charset="0"/>
                          <a:ea typeface="SimSun" panose="02010600030101010101" pitchFamily="2" charset="-122"/>
                          <a:cs typeface="Segoe UI" panose="020B0502040204020203" pitchFamily="34" charset="0"/>
                        </a:rPr>
                        <a:t>] ​</a:t>
                      </a:r>
                      <a:endParaRPr lang="en-US" sz="900" b="0" kern="100">
                        <a:solidFill>
                          <a:srgbClr val="091F2C"/>
                        </a:solidFill>
                        <a:effectLst/>
                        <a:latin typeface="Segoe UI" panose="020B0502040204020203" pitchFamily="34" charset="0"/>
                        <a:ea typeface="SimSun" panose="02010600030101010101" pitchFamily="2" charset="-122"/>
                        <a:cs typeface="Segoe UI" panose="020B0502040204020203" pitchFamily="34" charset="0"/>
                      </a:endParaRPr>
                    </a:p>
                  </a:txBody>
                  <a:tcPr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0426966"/>
                  </a:ext>
                </a:extLst>
              </a:tr>
              <a:tr h="554708">
                <a:tc>
                  <a:txBody>
                    <a:bodyPr/>
                    <a:lstStyle/>
                    <a:p>
                      <a:pPr marL="0" marR="0">
                        <a:buNone/>
                      </a:pPr>
                      <a:r>
                        <a:rPr lang="en-US" sz="900" b="1" kern="100">
                          <a:solidFill>
                            <a:srgbClr val="091F2C"/>
                          </a:solidFill>
                          <a:effectLst/>
                          <a:latin typeface="Segoe UI" panose="020B0502040204020203" pitchFamily="34" charset="0"/>
                          <a:ea typeface="SimSun" panose="02010600030101010101" pitchFamily="2" charset="-122"/>
                          <a:cs typeface="Segoe UI" panose="020B0502040204020203" pitchFamily="34" charset="0"/>
                        </a:rPr>
                        <a:t>Recap action items</a:t>
                      </a:r>
                    </a:p>
                  </a:txBody>
                  <a:tcPr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7D2CB">
                        <a:alpha val="25000"/>
                      </a:srgbClr>
                    </a:solidFill>
                  </a:tcPr>
                </a:tc>
                <a:tc>
                  <a:txBody>
                    <a:bodyPr/>
                    <a:lstStyle/>
                    <a:p>
                      <a:pPr marL="0" marR="0" algn="ctr">
                        <a:buNone/>
                      </a:pPr>
                      <a:r>
                        <a:rPr lang="en-US" sz="900" kern="100">
                          <a:solidFill>
                            <a:srgbClr val="091F2C"/>
                          </a:solidFill>
                          <a:effectLst/>
                          <a:latin typeface="Segoe UI" panose="020B0502040204020203" pitchFamily="34" charset="0"/>
                          <a:ea typeface="SimSun" panose="02010600030101010101" pitchFamily="2" charset="-122"/>
                          <a:cs typeface="Segoe UI" panose="020B0502040204020203" pitchFamily="34" charset="0"/>
                        </a:rPr>
                        <a:t>Teams meeting</a:t>
                      </a:r>
                    </a:p>
                  </a:txBody>
                  <a:tcPr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7D2CB">
                        <a:alpha val="25000"/>
                      </a:srgbClr>
                    </a:solidFill>
                  </a:tcPr>
                </a:tc>
                <a:tc>
                  <a:txBody>
                    <a:bodyPr/>
                    <a:lstStyle/>
                    <a:p>
                      <a:pPr marL="0" marR="0">
                        <a:buNone/>
                      </a:pPr>
                      <a:r>
                        <a:rPr lang="en-US" sz="900" b="0" kern="100">
                          <a:solidFill>
                            <a:srgbClr val="000000"/>
                          </a:solidFill>
                          <a:effectLst/>
                          <a:latin typeface="Segoe UI" panose="020B0502040204020203" pitchFamily="34" charset="0"/>
                          <a:ea typeface="SimSun" panose="02010600030101010101" pitchFamily="2" charset="-122"/>
                          <a:cs typeface="Segoe UI" panose="020B0502040204020203" pitchFamily="34" charset="0"/>
                        </a:rPr>
                        <a:t>Recap the meeting before I joined and list any action items where I was mentioned.</a:t>
                      </a:r>
                      <a:endParaRPr lang="en-US" sz="900" b="0" kern="100">
                        <a:solidFill>
                          <a:srgbClr val="091F2C"/>
                        </a:solidFill>
                        <a:effectLst/>
                        <a:latin typeface="Segoe UI" panose="020B0502040204020203" pitchFamily="34" charset="0"/>
                        <a:ea typeface="SimSun" panose="02010600030101010101" pitchFamily="2" charset="-122"/>
                        <a:cs typeface="Segoe UI" panose="020B0502040204020203" pitchFamily="34" charset="0"/>
                      </a:endParaRPr>
                    </a:p>
                  </a:txBody>
                  <a:tcPr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7D2CB">
                        <a:alpha val="25000"/>
                      </a:srgbClr>
                    </a:solidFill>
                  </a:tcPr>
                </a:tc>
                <a:extLst>
                  <a:ext uri="{0D108BD9-81ED-4DB2-BD59-A6C34878D82A}">
                    <a16:rowId xmlns:a16="http://schemas.microsoft.com/office/drawing/2014/main" val="2344792312"/>
                  </a:ext>
                </a:extLst>
              </a:tr>
              <a:tr h="554708">
                <a:tc>
                  <a:txBody>
                    <a:bodyPr/>
                    <a:lstStyle/>
                    <a:p>
                      <a:pPr marL="0" marR="0" algn="l" defTabSz="524695" rtl="0" eaLnBrk="1" latinLnBrk="0" hangingPunct="1">
                        <a:buNone/>
                      </a:pPr>
                      <a:r>
                        <a:rPr lang="en-US" sz="900" b="1" kern="100">
                          <a:solidFill>
                            <a:srgbClr val="091F2C"/>
                          </a:solidFill>
                          <a:effectLst/>
                          <a:latin typeface="Segoe UI" panose="020B0502040204020203" pitchFamily="34" charset="0"/>
                          <a:ea typeface="SimSun" panose="02010600030101010101" pitchFamily="2" charset="-122"/>
                          <a:cs typeface="Segoe UI" panose="020B0502040204020203" pitchFamily="34" charset="0"/>
                        </a:rPr>
                        <a:t>Draft a document</a:t>
                      </a:r>
                    </a:p>
                  </a:txBody>
                  <a:tcPr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defTabSz="524695" rtl="0" eaLnBrk="1" latinLnBrk="0" hangingPunct="1">
                        <a:buNone/>
                      </a:pPr>
                      <a:r>
                        <a:rPr lang="en-US" sz="900" kern="100">
                          <a:solidFill>
                            <a:srgbClr val="091F2C"/>
                          </a:solidFill>
                          <a:effectLst/>
                          <a:latin typeface="Segoe UI" panose="020B0502040204020203" pitchFamily="34" charset="0"/>
                          <a:ea typeface="SimSun" panose="02010600030101010101" pitchFamily="2" charset="-122"/>
                          <a:cs typeface="Segoe UI" panose="020B0502040204020203" pitchFamily="34" charset="0"/>
                        </a:rPr>
                        <a:t>Word</a:t>
                      </a:r>
                    </a:p>
                  </a:txBody>
                  <a:tcPr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buNone/>
                      </a:pPr>
                      <a:r>
                        <a:rPr lang="en-US" sz="900" b="0" kern="100">
                          <a:solidFill>
                            <a:srgbClr val="000000"/>
                          </a:solidFill>
                          <a:effectLst/>
                          <a:latin typeface="Segoe UI" panose="020B0502040204020203" pitchFamily="34" charset="0"/>
                          <a:ea typeface="SimSun" panose="02010600030101010101" pitchFamily="2" charset="-122"/>
                          <a:cs typeface="Segoe UI" panose="020B0502040204020203" pitchFamily="34" charset="0"/>
                        </a:rPr>
                        <a:t>Create an intro paragraph with [</a:t>
                      </a:r>
                      <a:r>
                        <a:rPr lang="en-US" sz="900" b="0" kern="100">
                          <a:solidFill>
                            <a:srgbClr val="0078D4"/>
                          </a:solidFill>
                          <a:effectLst/>
                          <a:latin typeface="Segoe UI" panose="020B0502040204020203" pitchFamily="34" charset="0"/>
                          <a:ea typeface="SimSun" panose="02010600030101010101" pitchFamily="2" charset="-122"/>
                          <a:cs typeface="Segoe UI" panose="020B0502040204020203" pitchFamily="34" charset="0"/>
                        </a:rPr>
                        <a:t>/file</a:t>
                      </a:r>
                      <a:r>
                        <a:rPr lang="en-US" sz="900" b="0" kern="100">
                          <a:solidFill>
                            <a:srgbClr val="091F2C"/>
                          </a:solidFill>
                          <a:effectLst/>
                          <a:latin typeface="Segoe UI" panose="020B0502040204020203" pitchFamily="34" charset="0"/>
                          <a:ea typeface="SimSun" panose="02010600030101010101" pitchFamily="2" charset="-122"/>
                          <a:cs typeface="Segoe UI" panose="020B0502040204020203" pitchFamily="34" charset="0"/>
                        </a:rPr>
                        <a:t>]</a:t>
                      </a:r>
                    </a:p>
                  </a:txBody>
                  <a:tcPr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58017256"/>
                  </a:ext>
                </a:extLst>
              </a:tr>
              <a:tr h="554708">
                <a:tc>
                  <a:txBody>
                    <a:bodyPr/>
                    <a:lstStyle/>
                    <a:p>
                      <a:pPr marL="0" marR="0" algn="l" defTabSz="524695" rtl="0" eaLnBrk="1" latinLnBrk="0" hangingPunct="1">
                        <a:buNone/>
                      </a:pPr>
                      <a:r>
                        <a:rPr lang="en-US" sz="900" b="1" kern="100">
                          <a:solidFill>
                            <a:srgbClr val="091F2C"/>
                          </a:solidFill>
                          <a:effectLst/>
                          <a:latin typeface="Segoe UI" panose="020B0502040204020203" pitchFamily="34" charset="0"/>
                          <a:ea typeface="SimSun" panose="02010600030101010101" pitchFamily="2" charset="-122"/>
                          <a:cs typeface="Segoe UI" panose="020B0502040204020203" pitchFamily="34" charset="0"/>
                        </a:rPr>
                        <a:t>Visualize data</a:t>
                      </a:r>
                    </a:p>
                  </a:txBody>
                  <a:tcPr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7D2CB">
                        <a:alpha val="25000"/>
                      </a:srgbClr>
                    </a:solidFill>
                  </a:tcPr>
                </a:tc>
                <a:tc>
                  <a:txBody>
                    <a:bodyPr/>
                    <a:lstStyle/>
                    <a:p>
                      <a:pPr marL="0" marR="0" algn="ctr" defTabSz="524695" rtl="0" eaLnBrk="1" latinLnBrk="0" hangingPunct="1">
                        <a:buNone/>
                      </a:pPr>
                      <a:r>
                        <a:rPr lang="en-US" sz="900" kern="100">
                          <a:solidFill>
                            <a:srgbClr val="091F2C"/>
                          </a:solidFill>
                          <a:effectLst/>
                          <a:latin typeface="Segoe UI" panose="020B0502040204020203" pitchFamily="34" charset="0"/>
                          <a:ea typeface="SimSun" panose="02010600030101010101" pitchFamily="2" charset="-122"/>
                          <a:cs typeface="Segoe UI" panose="020B0502040204020203" pitchFamily="34" charset="0"/>
                        </a:rPr>
                        <a:t>Excel</a:t>
                      </a:r>
                    </a:p>
                  </a:txBody>
                  <a:tcPr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7D2CB">
                        <a:alpha val="25000"/>
                      </a:srgbClr>
                    </a:solidFill>
                  </a:tcPr>
                </a:tc>
                <a:tc>
                  <a:txBody>
                    <a:bodyPr/>
                    <a:lstStyle/>
                    <a:p>
                      <a:pPr marL="0" marR="0" algn="l" defTabSz="524695" rtl="0" eaLnBrk="1" latinLnBrk="0" hangingPunct="1">
                        <a:buNone/>
                      </a:pPr>
                      <a:r>
                        <a:rPr lang="en-US" sz="900" b="0" kern="100">
                          <a:solidFill>
                            <a:srgbClr val="091F2C"/>
                          </a:solidFill>
                          <a:effectLst/>
                          <a:latin typeface="Segoe UI" panose="020B0502040204020203" pitchFamily="34" charset="0"/>
                          <a:ea typeface="SimSun" panose="02010600030101010101" pitchFamily="2" charset="-122"/>
                          <a:cs typeface="Segoe UI" panose="020B0502040204020203" pitchFamily="34" charset="0"/>
                        </a:rPr>
                        <a:t>Share the top insights and trends of this data and create a visualization </a:t>
                      </a:r>
                    </a:p>
                  </a:txBody>
                  <a:tcPr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7D2CB">
                        <a:alpha val="25000"/>
                      </a:srgbClr>
                    </a:solidFill>
                  </a:tcPr>
                </a:tc>
                <a:extLst>
                  <a:ext uri="{0D108BD9-81ED-4DB2-BD59-A6C34878D82A}">
                    <a16:rowId xmlns:a16="http://schemas.microsoft.com/office/drawing/2014/main" val="1392875639"/>
                  </a:ext>
                </a:extLst>
              </a:tr>
              <a:tr h="554708">
                <a:tc>
                  <a:txBody>
                    <a:bodyPr/>
                    <a:lstStyle/>
                    <a:p>
                      <a:pPr marL="0" marR="0">
                        <a:buNone/>
                      </a:pPr>
                      <a:r>
                        <a:rPr lang="en-US" sz="900" b="1" kern="100">
                          <a:solidFill>
                            <a:srgbClr val="091F2C"/>
                          </a:solidFill>
                          <a:effectLst/>
                          <a:latin typeface="Segoe UI" panose="020B0502040204020203" pitchFamily="34" charset="0"/>
                          <a:ea typeface="SimSun" panose="02010600030101010101" pitchFamily="2" charset="-122"/>
                          <a:cs typeface="Segoe UI" panose="020B0502040204020203" pitchFamily="34" charset="0"/>
                        </a:rPr>
                        <a:t>Summarize data</a:t>
                      </a:r>
                    </a:p>
                  </a:txBody>
                  <a:tcPr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buNone/>
                      </a:pPr>
                      <a:r>
                        <a:rPr lang="en-US" sz="900" kern="100">
                          <a:solidFill>
                            <a:srgbClr val="091F2C"/>
                          </a:solidFill>
                          <a:effectLst/>
                          <a:latin typeface="Segoe UI" panose="020B0502040204020203" pitchFamily="34" charset="0"/>
                          <a:ea typeface="SimSun" panose="02010600030101010101" pitchFamily="2" charset="-122"/>
                          <a:cs typeface="Segoe UI" panose="020B0502040204020203" pitchFamily="34" charset="0"/>
                        </a:rPr>
                        <a:t>Excel</a:t>
                      </a:r>
                    </a:p>
                  </a:txBody>
                  <a:tcPr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buNone/>
                      </a:pPr>
                      <a:r>
                        <a:rPr lang="en-US" sz="900" b="0" kern="100">
                          <a:solidFill>
                            <a:srgbClr val="091F2C"/>
                          </a:solidFill>
                          <a:effectLst/>
                          <a:latin typeface="Segoe UI" panose="020B0502040204020203" pitchFamily="34" charset="0"/>
                          <a:ea typeface="SimSun" panose="02010600030101010101" pitchFamily="2" charset="-122"/>
                          <a:cs typeface="Segoe UI" panose="020B0502040204020203" pitchFamily="34" charset="0"/>
                        </a:rPr>
                        <a:t>a Pivot Table on a new sheet aggregating the following variables</a:t>
                      </a:r>
                      <a:r>
                        <a:rPr lang="en-US" sz="900" b="0" kern="100">
                          <a:solidFill>
                            <a:srgbClr val="424242"/>
                          </a:solidFill>
                          <a:effectLst/>
                          <a:latin typeface="Segoe UI" panose="020B0502040204020203" pitchFamily="34" charset="0"/>
                          <a:ea typeface="SimSun" panose="02010600030101010101" pitchFamily="2" charset="-122"/>
                          <a:cs typeface="Segoe UI" panose="020B0502040204020203" pitchFamily="34" charset="0"/>
                        </a:rPr>
                        <a:t>: [</a:t>
                      </a:r>
                      <a:r>
                        <a:rPr lang="en-US" sz="900" b="0" kern="100">
                          <a:solidFill>
                            <a:srgbClr val="0070C0"/>
                          </a:solidFill>
                          <a:effectLst/>
                          <a:latin typeface="Segoe UI" panose="020B0502040204020203" pitchFamily="34" charset="0"/>
                          <a:ea typeface="SimSun" panose="02010600030101010101" pitchFamily="2" charset="-122"/>
                          <a:cs typeface="Segoe UI" panose="020B0502040204020203" pitchFamily="34" charset="0"/>
                        </a:rPr>
                        <a:t>variable 1</a:t>
                      </a:r>
                      <a:r>
                        <a:rPr lang="en-US" sz="900" b="0" kern="100">
                          <a:solidFill>
                            <a:srgbClr val="424242"/>
                          </a:solidFill>
                          <a:effectLst/>
                          <a:latin typeface="Segoe UI" panose="020B0502040204020203" pitchFamily="34" charset="0"/>
                          <a:ea typeface="SimSun" panose="02010600030101010101" pitchFamily="2" charset="-122"/>
                          <a:cs typeface="Segoe UI" panose="020B0502040204020203" pitchFamily="34" charset="0"/>
                        </a:rPr>
                        <a:t>], [</a:t>
                      </a:r>
                      <a:r>
                        <a:rPr lang="en-US" sz="900" b="0" kern="100">
                          <a:solidFill>
                            <a:srgbClr val="0070C0"/>
                          </a:solidFill>
                          <a:effectLst/>
                          <a:latin typeface="Segoe UI" panose="020B0502040204020203" pitchFamily="34" charset="0"/>
                          <a:ea typeface="SimSun" panose="02010600030101010101" pitchFamily="2" charset="-122"/>
                          <a:cs typeface="Segoe UI" panose="020B0502040204020203" pitchFamily="34" charset="0"/>
                        </a:rPr>
                        <a:t>variable 2</a:t>
                      </a:r>
                      <a:r>
                        <a:rPr lang="en-US" sz="900" b="0" kern="100">
                          <a:solidFill>
                            <a:srgbClr val="424242"/>
                          </a:solidFill>
                          <a:effectLst/>
                          <a:latin typeface="Segoe UI" panose="020B0502040204020203" pitchFamily="34" charset="0"/>
                          <a:ea typeface="SimSun" panose="02010600030101010101" pitchFamily="2" charset="-122"/>
                          <a:cs typeface="Segoe UI" panose="020B0502040204020203" pitchFamily="34" charset="0"/>
                        </a:rPr>
                        <a:t>], [</a:t>
                      </a:r>
                      <a:r>
                        <a:rPr lang="en-US" sz="900" b="0" kern="100">
                          <a:solidFill>
                            <a:srgbClr val="0070C0"/>
                          </a:solidFill>
                          <a:effectLst/>
                          <a:latin typeface="Segoe UI" panose="020B0502040204020203" pitchFamily="34" charset="0"/>
                          <a:ea typeface="SimSun" panose="02010600030101010101" pitchFamily="2" charset="-122"/>
                          <a:cs typeface="Segoe UI" panose="020B0502040204020203" pitchFamily="34" charset="0"/>
                        </a:rPr>
                        <a:t>variable 3</a:t>
                      </a:r>
                      <a:r>
                        <a:rPr lang="en-US" sz="900" b="0" kern="100">
                          <a:solidFill>
                            <a:srgbClr val="424242"/>
                          </a:solidFill>
                          <a:effectLst/>
                          <a:latin typeface="Segoe UI" panose="020B0502040204020203" pitchFamily="34" charset="0"/>
                          <a:ea typeface="SimSun" panose="02010600030101010101" pitchFamily="2" charset="-122"/>
                          <a:cs typeface="Segoe UI" panose="020B0502040204020203" pitchFamily="34" charset="0"/>
                        </a:rPr>
                        <a:t>]</a:t>
                      </a:r>
                      <a:endParaRPr lang="en-US" sz="900" b="0" kern="100">
                        <a:solidFill>
                          <a:srgbClr val="091F2C"/>
                        </a:solidFill>
                        <a:effectLst/>
                        <a:latin typeface="Segoe UI" panose="020B0502040204020203" pitchFamily="34" charset="0"/>
                        <a:ea typeface="SimSun" panose="02010600030101010101" pitchFamily="2" charset="-122"/>
                        <a:cs typeface="Segoe UI" panose="020B0502040204020203" pitchFamily="34" charset="0"/>
                      </a:endParaRPr>
                    </a:p>
                  </a:txBody>
                  <a:tcPr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57355300"/>
                  </a:ext>
                </a:extLst>
              </a:tr>
              <a:tr h="554708">
                <a:tc>
                  <a:txBody>
                    <a:bodyPr/>
                    <a:lstStyle/>
                    <a:p>
                      <a:pPr marL="0" marR="0">
                        <a:buNone/>
                      </a:pPr>
                      <a:r>
                        <a:rPr lang="en-US" sz="900" b="1" kern="100">
                          <a:solidFill>
                            <a:srgbClr val="091F2C"/>
                          </a:solidFill>
                          <a:effectLst/>
                          <a:latin typeface="Segoe UI" panose="020B0502040204020203" pitchFamily="34" charset="0"/>
                          <a:ea typeface="SimSun" panose="02010600030101010101" pitchFamily="2" charset="-122"/>
                          <a:cs typeface="Segoe UI" panose="020B0502040204020203" pitchFamily="34" charset="0"/>
                        </a:rPr>
                        <a:t>Collect data</a:t>
                      </a:r>
                    </a:p>
                  </a:txBody>
                  <a:tcPr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7D2CB">
                        <a:alpha val="25000"/>
                      </a:srgbClr>
                    </a:solidFill>
                  </a:tcPr>
                </a:tc>
                <a:tc>
                  <a:txBody>
                    <a:bodyPr/>
                    <a:lstStyle/>
                    <a:p>
                      <a:pPr marL="0" marR="0" algn="ctr">
                        <a:buNone/>
                      </a:pPr>
                      <a:r>
                        <a:rPr lang="en-US" sz="900" kern="100">
                          <a:solidFill>
                            <a:srgbClr val="091F2C"/>
                          </a:solidFill>
                          <a:effectLst/>
                          <a:latin typeface="Segoe UI" panose="020B0502040204020203" pitchFamily="34" charset="0"/>
                          <a:ea typeface="SimSun" panose="02010600030101010101" pitchFamily="2" charset="-122"/>
                          <a:cs typeface="Segoe UI" panose="020B0502040204020203" pitchFamily="34" charset="0"/>
                        </a:rPr>
                        <a:t>Excel</a:t>
                      </a:r>
                    </a:p>
                  </a:txBody>
                  <a:tcPr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7D2CB">
                        <a:alpha val="25000"/>
                      </a:srgbClr>
                    </a:solidFill>
                  </a:tcPr>
                </a:tc>
                <a:tc>
                  <a:txBody>
                    <a:bodyPr/>
                    <a:lstStyle/>
                    <a:p>
                      <a:pPr marL="0" marR="0">
                        <a:buNone/>
                      </a:pPr>
                      <a:r>
                        <a:rPr lang="en-US" sz="900" b="0" kern="100">
                          <a:solidFill>
                            <a:srgbClr val="091F2C"/>
                          </a:solidFill>
                          <a:effectLst/>
                          <a:latin typeface="Segoe UI" panose="020B0502040204020203" pitchFamily="34" charset="0"/>
                          <a:ea typeface="SimSun" panose="02010600030101010101" pitchFamily="2" charset="-122"/>
                          <a:cs typeface="Segoe UI" panose="020B0502040204020203" pitchFamily="34" charset="0"/>
                        </a:rPr>
                        <a:t>Find public data about </a:t>
                      </a:r>
                      <a:r>
                        <a:rPr lang="en-US" sz="900" b="0" kern="100">
                          <a:solidFill>
                            <a:srgbClr val="424242"/>
                          </a:solidFill>
                          <a:effectLst/>
                          <a:latin typeface="Segoe UI" panose="020B0502040204020203" pitchFamily="34" charset="0"/>
                          <a:ea typeface="SimSun" panose="02010600030101010101" pitchFamily="2" charset="-122"/>
                          <a:cs typeface="Segoe UI" panose="020B0502040204020203" pitchFamily="34" charset="0"/>
                        </a:rPr>
                        <a:t>[</a:t>
                      </a:r>
                      <a:r>
                        <a:rPr lang="en-US" sz="900" b="0" kern="100">
                          <a:solidFill>
                            <a:srgbClr val="0070C0"/>
                          </a:solidFill>
                          <a:effectLst/>
                          <a:latin typeface="Segoe UI" panose="020B0502040204020203" pitchFamily="34" charset="0"/>
                          <a:ea typeface="SimSun" panose="02010600030101010101" pitchFamily="2" charset="-122"/>
                          <a:cs typeface="Segoe UI" panose="020B0502040204020203" pitchFamily="34" charset="0"/>
                        </a:rPr>
                        <a:t>topic</a:t>
                      </a:r>
                      <a:r>
                        <a:rPr lang="en-US" sz="900" b="0" kern="100">
                          <a:solidFill>
                            <a:srgbClr val="424242"/>
                          </a:solidFill>
                          <a:effectLst/>
                          <a:latin typeface="Segoe UI" panose="020B0502040204020203" pitchFamily="34" charset="0"/>
                          <a:ea typeface="SimSun" panose="02010600030101010101" pitchFamily="2" charset="-122"/>
                          <a:cs typeface="Segoe UI" panose="020B0502040204020203" pitchFamily="34" charset="0"/>
                        </a:rPr>
                        <a:t>].</a:t>
                      </a:r>
                      <a:endParaRPr lang="en-US" sz="900" b="0" kern="100">
                        <a:solidFill>
                          <a:srgbClr val="091F2C"/>
                        </a:solidFill>
                        <a:effectLst/>
                        <a:latin typeface="Segoe UI" panose="020B0502040204020203" pitchFamily="34" charset="0"/>
                        <a:ea typeface="SimSun" panose="02010600030101010101" pitchFamily="2" charset="-122"/>
                        <a:cs typeface="Segoe UI" panose="020B0502040204020203" pitchFamily="34" charset="0"/>
                      </a:endParaRPr>
                    </a:p>
                  </a:txBody>
                  <a:tcPr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7D2CB">
                        <a:alpha val="25000"/>
                      </a:srgbClr>
                    </a:solidFill>
                  </a:tcPr>
                </a:tc>
                <a:extLst>
                  <a:ext uri="{0D108BD9-81ED-4DB2-BD59-A6C34878D82A}">
                    <a16:rowId xmlns:a16="http://schemas.microsoft.com/office/drawing/2014/main" val="1017164873"/>
                  </a:ext>
                </a:extLst>
              </a:tr>
              <a:tr h="554708">
                <a:tc>
                  <a:txBody>
                    <a:bodyPr/>
                    <a:lstStyle/>
                    <a:p>
                      <a:pPr marL="0" marR="0" algn="l" defTabSz="524695" rtl="0" eaLnBrk="1" latinLnBrk="0" hangingPunct="1">
                        <a:buNone/>
                      </a:pPr>
                      <a:r>
                        <a:rPr lang="en-US" sz="900" b="1" kern="100">
                          <a:solidFill>
                            <a:srgbClr val="091F2C"/>
                          </a:solidFill>
                          <a:effectLst/>
                          <a:latin typeface="Segoe UI" panose="020B0502040204020203" pitchFamily="34" charset="0"/>
                          <a:ea typeface="SimSun" panose="02010600030101010101" pitchFamily="2" charset="-122"/>
                          <a:cs typeface="Segoe UI" panose="020B0502040204020203" pitchFamily="34" charset="0"/>
                        </a:rPr>
                        <a:t>Create speaker notes</a:t>
                      </a:r>
                    </a:p>
                  </a:txBody>
                  <a:tcPr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524695" rtl="0" eaLnBrk="1" fontAlgn="auto" latinLnBrk="0" hangingPunct="1">
                        <a:lnSpc>
                          <a:spcPct val="100000"/>
                        </a:lnSpc>
                        <a:spcBef>
                          <a:spcPts val="0"/>
                        </a:spcBef>
                        <a:spcAft>
                          <a:spcPts val="0"/>
                        </a:spcAft>
                        <a:buClrTx/>
                        <a:buSzTx/>
                        <a:buFontTx/>
                        <a:buNone/>
                        <a:tabLst/>
                        <a:defRPr/>
                      </a:pPr>
                      <a:r>
                        <a:rPr lang="en-US" sz="900" kern="100">
                          <a:solidFill>
                            <a:srgbClr val="091F2C"/>
                          </a:solidFill>
                          <a:effectLst/>
                          <a:latin typeface="Segoe UI" panose="020B0502040204020203" pitchFamily="34" charset="0"/>
                          <a:ea typeface="SimSun" panose="02010600030101010101" pitchFamily="2" charset="-122"/>
                          <a:cs typeface="Segoe UI" panose="020B0502040204020203" pitchFamily="34" charset="0"/>
                        </a:rPr>
                        <a:t>PowerPoint</a:t>
                      </a:r>
                    </a:p>
                  </a:txBody>
                  <a:tcPr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buNone/>
                      </a:pPr>
                      <a:r>
                        <a:rPr lang="en-US" sz="900" b="0" kern="100">
                          <a:solidFill>
                            <a:srgbClr val="091F2C"/>
                          </a:solidFill>
                          <a:effectLst/>
                          <a:latin typeface="Segoe UI" panose="020B0502040204020203" pitchFamily="34" charset="0"/>
                          <a:ea typeface="SimSun" panose="02010600030101010101" pitchFamily="2" charset="-122"/>
                          <a:cs typeface="Segoe UI" panose="020B0502040204020203" pitchFamily="34" charset="0"/>
                        </a:rPr>
                        <a:t>Create speaker notes for this slide. Write them in bullets and be sure to add context on our differentiation with this strategy document. </a:t>
                      </a:r>
                    </a:p>
                  </a:txBody>
                  <a:tcPr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96404494"/>
                  </a:ext>
                </a:extLst>
              </a:tr>
            </a:tbl>
          </a:graphicData>
        </a:graphic>
      </p:graphicFrame>
      <p:sp>
        <p:nvSpPr>
          <p:cNvPr id="4" name="Slide Number Placeholder 5">
            <a:extLst>
              <a:ext uri="{FF2B5EF4-FFF2-40B4-BE49-F238E27FC236}">
                <a16:creationId xmlns:a16="http://schemas.microsoft.com/office/drawing/2014/main" id="{CD656C26-71D8-A772-F31A-373064DD0FC2}"/>
              </a:ext>
            </a:extLst>
          </p:cNvPr>
          <p:cNvSpPr>
            <a:spLocks noGrp="1"/>
          </p:cNvSpPr>
          <p:nvPr>
            <p:ph type="sldNum" sz="quarter" idx="12"/>
          </p:nvPr>
        </p:nvSpPr>
        <p:spPr>
          <a:xfrm>
            <a:off x="5489258" y="9322649"/>
            <a:ext cx="1748790" cy="535517"/>
          </a:xfrm>
        </p:spPr>
        <p:txBody>
          <a:bodyPr/>
          <a:lstStyle/>
          <a:p>
            <a:pPr marL="0" marR="0" lvl="0" indent="0" algn="r" defTabSz="1018824" rtl="0" eaLnBrk="1" fontAlgn="auto" latinLnBrk="0" hangingPunct="1">
              <a:lnSpc>
                <a:spcPct val="100000"/>
              </a:lnSpc>
              <a:spcBef>
                <a:spcPts val="0"/>
              </a:spcBef>
              <a:spcAft>
                <a:spcPts val="0"/>
              </a:spcAft>
              <a:buClrTx/>
              <a:buSzTx/>
              <a:buFontTx/>
              <a:buNone/>
              <a:tabLst/>
              <a:defRPr/>
            </a:pPr>
            <a:fld id="{BF64B658-AF8F-7D4C-AC24-1E662CA57B6D}" type="slidenum">
              <a:rPr kumimoji="0" lang="en-US" sz="1200" b="0" i="0" u="none" strike="noStrike" kern="1200" cap="none" spc="0" normalizeH="0" baseline="0" noProof="0" smtClean="0">
                <a:ln>
                  <a:noFill/>
                </a:ln>
                <a:solidFill>
                  <a:srgbClr val="091F2C"/>
                </a:solidFill>
                <a:effectLst/>
                <a:uLnTx/>
                <a:uFillTx/>
                <a:latin typeface="Segoe Sans Display"/>
                <a:ea typeface="+mn-ea"/>
                <a:cs typeface="+mn-cs"/>
              </a:rPr>
              <a:pPr marL="0" marR="0" lvl="0" indent="0" algn="r" defTabSz="1018824"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srgbClr val="091F2C"/>
              </a:solidFill>
              <a:effectLst/>
              <a:uLnTx/>
              <a:uFillTx/>
              <a:latin typeface="Segoe Sans Display"/>
              <a:ea typeface="+mn-ea"/>
              <a:cs typeface="+mn-cs"/>
            </a:endParaRPr>
          </a:p>
        </p:txBody>
      </p:sp>
      <p:sp>
        <p:nvSpPr>
          <p:cNvPr id="25" name="Rectangle: Rounded Corners 9">
            <a:hlinkClick r:id="" action="ppaction://noaction"/>
            <a:extLst>
              <a:ext uri="{FF2B5EF4-FFF2-40B4-BE49-F238E27FC236}">
                <a16:creationId xmlns:a16="http://schemas.microsoft.com/office/drawing/2014/main" id="{77B9A34C-ABB9-9032-08E7-72CD6A8F9677}"/>
              </a:ext>
              <a:ext uri="{C183D7F6-B498-43B3-948B-1728B52AA6E4}">
                <adec:decorative xmlns:adec="http://schemas.microsoft.com/office/drawing/2017/decorative" val="1"/>
              </a:ext>
            </a:extLst>
          </p:cNvPr>
          <p:cNvSpPr>
            <a:spLocks noChangeArrowheads="1"/>
          </p:cNvSpPr>
          <p:nvPr/>
        </p:nvSpPr>
        <p:spPr bwMode="auto">
          <a:xfrm>
            <a:off x="368436" y="300812"/>
            <a:ext cx="1096691" cy="445089"/>
          </a:xfrm>
          <a:prstGeom prst="roundRect">
            <a:avLst>
              <a:gd name="adj" fmla="val 50000"/>
            </a:avLst>
          </a:prstGeom>
          <a:solidFill>
            <a:srgbClr val="F5E4F6"/>
          </a:solidFill>
          <a:ln w="25400">
            <a:solidFill>
              <a:srgbClr val="FFFCF9"/>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1018824"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944897"/>
                </a:solidFill>
                <a:effectLst/>
                <a:uLnTx/>
                <a:uFillTx/>
                <a:latin typeface="Segoe Sans Display Semibold"/>
                <a:ea typeface="+mn-ea"/>
                <a:cs typeface="+mn-cs"/>
              </a:rPr>
              <a:t>Table of contents</a:t>
            </a:r>
          </a:p>
        </p:txBody>
      </p:sp>
      <p:sp>
        <p:nvSpPr>
          <p:cNvPr id="26" name="Rectangle: Rounded Corners 9">
            <a:hlinkClick r:id="rId2" action="ppaction://hlinksldjump"/>
            <a:extLst>
              <a:ext uri="{FF2B5EF4-FFF2-40B4-BE49-F238E27FC236}">
                <a16:creationId xmlns:a16="http://schemas.microsoft.com/office/drawing/2014/main" id="{D7DF827A-D987-99FB-E591-CC238338BE5F}"/>
              </a:ext>
              <a:ext uri="{C183D7F6-B498-43B3-948B-1728B52AA6E4}">
                <adec:decorative xmlns:adec="http://schemas.microsoft.com/office/drawing/2017/decorative" val="1"/>
              </a:ext>
            </a:extLst>
          </p:cNvPr>
          <p:cNvSpPr>
            <a:spLocks noChangeArrowheads="1"/>
          </p:cNvSpPr>
          <p:nvPr/>
        </p:nvSpPr>
        <p:spPr bwMode="auto">
          <a:xfrm>
            <a:off x="1556205" y="300812"/>
            <a:ext cx="1096691" cy="445089"/>
          </a:xfrm>
          <a:prstGeom prst="roundRect">
            <a:avLst>
              <a:gd name="adj" fmla="val 50000"/>
            </a:avLst>
          </a:prstGeom>
          <a:solidFill>
            <a:srgbClr val="F5E4F6"/>
          </a:solidFill>
          <a:ln w="25400">
            <a:solidFill>
              <a:srgbClr val="FFFCF9"/>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1018824"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944897"/>
                </a:solidFill>
                <a:effectLst/>
                <a:uLnTx/>
                <a:uFillTx/>
                <a:latin typeface="Segoe Sans Display Semibold"/>
                <a:ea typeface="+mn-ea"/>
                <a:cs typeface="+mn-cs"/>
              </a:rPr>
              <a:t>Getting started</a:t>
            </a:r>
          </a:p>
        </p:txBody>
      </p:sp>
      <p:sp>
        <p:nvSpPr>
          <p:cNvPr id="27" name="Rectangle: Rounded Corners 9">
            <a:hlinkClick r:id="rId3" action="ppaction://hlinksldjump"/>
            <a:extLst>
              <a:ext uri="{FF2B5EF4-FFF2-40B4-BE49-F238E27FC236}">
                <a16:creationId xmlns:a16="http://schemas.microsoft.com/office/drawing/2014/main" id="{FEC1AB4A-1D8A-DF6C-3F3C-65481AD1C9F5}"/>
              </a:ext>
              <a:ext uri="{C183D7F6-B498-43B3-948B-1728B52AA6E4}">
                <adec:decorative xmlns:adec="http://schemas.microsoft.com/office/drawing/2017/decorative" val="1"/>
              </a:ext>
            </a:extLst>
          </p:cNvPr>
          <p:cNvSpPr>
            <a:spLocks noChangeArrowheads="1"/>
          </p:cNvSpPr>
          <p:nvPr/>
        </p:nvSpPr>
        <p:spPr bwMode="auto">
          <a:xfrm>
            <a:off x="2743973" y="300812"/>
            <a:ext cx="1096691" cy="445089"/>
          </a:xfrm>
          <a:prstGeom prst="roundRect">
            <a:avLst>
              <a:gd name="adj" fmla="val 50000"/>
            </a:avLst>
          </a:prstGeom>
          <a:gradFill>
            <a:gsLst>
              <a:gs pos="0">
                <a:srgbClr val="0078D4"/>
              </a:gs>
              <a:gs pos="100000">
                <a:srgbClr val="8661C5"/>
              </a:gs>
            </a:gsLst>
            <a:lin ang="2700000" scaled="0"/>
          </a:gradFill>
          <a:ln w="25400">
            <a:solidFill>
              <a:srgbClr val="FFFCF9"/>
            </a:solidFill>
            <a:miter lim="800000"/>
            <a:headEnd/>
            <a:tailEnd/>
          </a:ln>
        </p:spPr>
        <p:txBody>
          <a:bodyPr vert="horz" wrap="square" lIns="0" tIns="45720" rIns="0" bIns="45720" numCol="1" anchor="ctr" anchorCtr="0" compatLnSpc="1">
            <a:prstTxWarp prst="textNoShape">
              <a:avLst/>
            </a:prstTxWarp>
          </a:bodyPr>
          <a:lstStyle/>
          <a:p>
            <a:pPr marL="0" marR="0" lvl="0" indent="0" algn="ctr" defTabSz="1018824"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FFFFFF"/>
                </a:solidFill>
                <a:effectLst/>
                <a:uLnTx/>
                <a:uFillTx/>
                <a:latin typeface="Segoe Sans Display Semibold"/>
                <a:ea typeface="+mn-ea"/>
                <a:cs typeface="+mn-cs"/>
              </a:rPr>
              <a:t>Microsoft 365 Copilot</a:t>
            </a:r>
          </a:p>
        </p:txBody>
      </p:sp>
      <p:sp>
        <p:nvSpPr>
          <p:cNvPr id="28" name="Rectangle: Rounded Corners 9">
            <a:hlinkClick r:id="rId4" action="ppaction://hlinksldjump"/>
            <a:extLst>
              <a:ext uri="{FF2B5EF4-FFF2-40B4-BE49-F238E27FC236}">
                <a16:creationId xmlns:a16="http://schemas.microsoft.com/office/drawing/2014/main" id="{FEAAFC54-5108-A06A-6DFE-E02968381BA7}"/>
              </a:ext>
              <a:ext uri="{C183D7F6-B498-43B3-948B-1728B52AA6E4}">
                <adec:decorative xmlns:adec="http://schemas.microsoft.com/office/drawing/2017/decorative" val="1"/>
              </a:ext>
            </a:extLst>
          </p:cNvPr>
          <p:cNvSpPr>
            <a:spLocks noChangeArrowheads="1"/>
          </p:cNvSpPr>
          <p:nvPr/>
        </p:nvSpPr>
        <p:spPr bwMode="auto">
          <a:xfrm>
            <a:off x="3931737" y="300812"/>
            <a:ext cx="1096691" cy="445089"/>
          </a:xfrm>
          <a:prstGeom prst="roundRect">
            <a:avLst>
              <a:gd name="adj" fmla="val 50000"/>
            </a:avLst>
          </a:prstGeom>
          <a:solidFill>
            <a:srgbClr val="F5E4F6"/>
          </a:solidFill>
          <a:ln w="25400">
            <a:solidFill>
              <a:srgbClr val="FFFCF9"/>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1018824"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944897"/>
                </a:solidFill>
                <a:effectLst/>
                <a:uLnTx/>
                <a:uFillTx/>
                <a:latin typeface="Segoe Sans Display Semibold"/>
                <a:ea typeface="+mn-ea"/>
                <a:cs typeface="+mn-cs"/>
              </a:rPr>
              <a:t>Copilot</a:t>
            </a:r>
            <a:br>
              <a:rPr kumimoji="0" lang="en-US" sz="1000" b="0" i="0" u="none" strike="noStrike" kern="1200" cap="none" spc="0" normalizeH="0" baseline="0" noProof="0">
                <a:ln>
                  <a:noFill/>
                </a:ln>
                <a:solidFill>
                  <a:srgbClr val="944897"/>
                </a:solidFill>
                <a:effectLst/>
                <a:uLnTx/>
                <a:uFillTx/>
                <a:latin typeface="Segoe Sans Display Semibold"/>
                <a:ea typeface="+mn-ea"/>
                <a:cs typeface="+mn-cs"/>
              </a:rPr>
            </a:br>
            <a:r>
              <a:rPr kumimoji="0" lang="en-US" sz="1000" b="0" i="0" u="none" strike="noStrike" kern="1200" cap="none" spc="0" normalizeH="0" baseline="0" noProof="0">
                <a:ln>
                  <a:noFill/>
                </a:ln>
                <a:solidFill>
                  <a:srgbClr val="944897"/>
                </a:solidFill>
                <a:effectLst/>
                <a:uLnTx/>
                <a:uFillTx/>
                <a:latin typeface="Segoe Sans Display Semibold"/>
                <a:ea typeface="+mn-ea"/>
                <a:cs typeface="+mn-cs"/>
              </a:rPr>
              <a:t>Chat</a:t>
            </a:r>
          </a:p>
        </p:txBody>
      </p:sp>
      <p:sp>
        <p:nvSpPr>
          <p:cNvPr id="29" name="Rectangle: Rounded Corners 9">
            <a:hlinkClick r:id="rId5" action="ppaction://hlinksldjump"/>
            <a:extLst>
              <a:ext uri="{FF2B5EF4-FFF2-40B4-BE49-F238E27FC236}">
                <a16:creationId xmlns:a16="http://schemas.microsoft.com/office/drawing/2014/main" id="{317AF32B-30FF-6CD0-462C-98794D3C9B5F}"/>
              </a:ext>
              <a:ext uri="{C183D7F6-B498-43B3-948B-1728B52AA6E4}">
                <adec:decorative xmlns:adec="http://schemas.microsoft.com/office/drawing/2017/decorative" val="1"/>
              </a:ext>
            </a:extLst>
          </p:cNvPr>
          <p:cNvSpPr>
            <a:spLocks noChangeArrowheads="1"/>
          </p:cNvSpPr>
          <p:nvPr/>
        </p:nvSpPr>
        <p:spPr bwMode="auto">
          <a:xfrm>
            <a:off x="5119504" y="300812"/>
            <a:ext cx="1096691" cy="445089"/>
          </a:xfrm>
          <a:prstGeom prst="roundRect">
            <a:avLst>
              <a:gd name="adj" fmla="val 50000"/>
            </a:avLst>
          </a:prstGeom>
          <a:solidFill>
            <a:srgbClr val="F5E4F6"/>
          </a:solidFill>
          <a:ln w="25400">
            <a:solidFill>
              <a:srgbClr val="FFFCF9"/>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1018824"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944897"/>
                </a:solidFill>
                <a:effectLst/>
                <a:uLnTx/>
                <a:uFillTx/>
                <a:latin typeface="Segoe Sans Display Semibold"/>
                <a:ea typeface="+mn-ea"/>
                <a:cs typeface="+mn-cs"/>
              </a:rPr>
              <a:t>Evaluation rubric</a:t>
            </a:r>
          </a:p>
        </p:txBody>
      </p:sp>
      <p:sp>
        <p:nvSpPr>
          <p:cNvPr id="30" name="Rectangle: Rounded Corners 9">
            <a:hlinkClick r:id="rId6" action="ppaction://hlinksldjump"/>
            <a:extLst>
              <a:ext uri="{FF2B5EF4-FFF2-40B4-BE49-F238E27FC236}">
                <a16:creationId xmlns:a16="http://schemas.microsoft.com/office/drawing/2014/main" id="{E44403E9-EEBD-FCD6-C5BF-E1AA543FA95F}"/>
              </a:ext>
              <a:ext uri="{C183D7F6-B498-43B3-948B-1728B52AA6E4}">
                <adec:decorative xmlns:adec="http://schemas.microsoft.com/office/drawing/2017/decorative" val="1"/>
              </a:ext>
            </a:extLst>
          </p:cNvPr>
          <p:cNvSpPr>
            <a:spLocks noChangeArrowheads="1"/>
          </p:cNvSpPr>
          <p:nvPr/>
        </p:nvSpPr>
        <p:spPr bwMode="auto">
          <a:xfrm>
            <a:off x="6307273" y="300812"/>
            <a:ext cx="1096691" cy="445089"/>
          </a:xfrm>
          <a:prstGeom prst="roundRect">
            <a:avLst>
              <a:gd name="adj" fmla="val 50000"/>
            </a:avLst>
          </a:prstGeom>
          <a:solidFill>
            <a:srgbClr val="F5E4F6"/>
          </a:solidFill>
          <a:ln w="25400">
            <a:solidFill>
              <a:srgbClr val="FFFCF9"/>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1018824"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944897"/>
                </a:solidFill>
                <a:effectLst/>
                <a:uLnTx/>
                <a:uFillTx/>
                <a:latin typeface="Segoe Sans Display Semibold"/>
                <a:ea typeface="+mn-ea"/>
                <a:cs typeface="+mn-cs"/>
              </a:rPr>
              <a:t>Prompt guidance</a:t>
            </a:r>
          </a:p>
        </p:txBody>
      </p:sp>
    </p:spTree>
    <p:extLst>
      <p:ext uri="{BB962C8B-B14F-4D97-AF65-F5344CB8AC3E}">
        <p14:creationId xmlns:p14="http://schemas.microsoft.com/office/powerpoint/2010/main" val="28986909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BA8CBE-87D6-BD07-DF3E-F215C853343F}"/>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F6A258C7-FC34-CDB9-B1A4-72EB24042C52}"/>
              </a:ext>
            </a:extLst>
          </p:cNvPr>
          <p:cNvSpPr>
            <a:spLocks noGrp="1"/>
          </p:cNvSpPr>
          <p:nvPr>
            <p:ph type="title" idx="4294967295"/>
          </p:nvPr>
        </p:nvSpPr>
        <p:spPr>
          <a:xfrm>
            <a:off x="457201" y="1042416"/>
            <a:ext cx="3787444" cy="738664"/>
          </a:xfrm>
        </p:spPr>
        <p:txBody>
          <a:bodyPr wrap="square" lIns="0" tIns="0" rIns="0" bIns="0">
            <a:spAutoFit/>
          </a:bodyPr>
          <a:lstStyle/>
          <a:p>
            <a:r>
              <a:rPr lang="en-US" sz="2400">
                <a:gradFill>
                  <a:gsLst>
                    <a:gs pos="0">
                      <a:srgbClr val="0078D4"/>
                    </a:gs>
                    <a:gs pos="50000">
                      <a:srgbClr val="8661C5"/>
                    </a:gs>
                    <a:gs pos="99000">
                      <a:srgbClr val="C73ECC"/>
                    </a:gs>
                  </a:gsLst>
                  <a:lin ang="2700000" scaled="0"/>
                </a:gradFill>
              </a:rPr>
              <a:t>Free, secure Microsoft 365 Copilot Chat</a:t>
            </a:r>
          </a:p>
        </p:txBody>
      </p:sp>
      <p:sp>
        <p:nvSpPr>
          <p:cNvPr id="38" name="Rounded Rectangle 37">
            <a:extLst>
              <a:ext uri="{FF2B5EF4-FFF2-40B4-BE49-F238E27FC236}">
                <a16:creationId xmlns:a16="http://schemas.microsoft.com/office/drawing/2014/main" id="{E952E029-B57F-AB68-05AE-66EDA27691EF}"/>
              </a:ext>
              <a:ext uri="{C183D7F6-B498-43B3-948B-1728B52AA6E4}">
                <adec:decorative xmlns:adec="http://schemas.microsoft.com/office/drawing/2017/decorative" val="1"/>
              </a:ext>
            </a:extLst>
          </p:cNvPr>
          <p:cNvSpPr/>
          <p:nvPr/>
        </p:nvSpPr>
        <p:spPr>
          <a:xfrm>
            <a:off x="4411397" y="1064153"/>
            <a:ext cx="2949415" cy="1812065"/>
          </a:xfrm>
          <a:prstGeom prst="roundRect">
            <a:avLst>
              <a:gd name="adj" fmla="val 7210"/>
            </a:avLst>
          </a:prstGeom>
          <a:solidFill>
            <a:srgbClr val="D7D2CB">
              <a:alpha val="2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1018824" rtl="0" eaLnBrk="1" fontAlgn="auto" latinLnBrk="0" hangingPunct="1">
              <a:lnSpc>
                <a:spcPct val="100000"/>
              </a:lnSpc>
              <a:spcBef>
                <a:spcPts val="0"/>
              </a:spcBef>
              <a:spcAft>
                <a:spcPts val="0"/>
              </a:spcAft>
              <a:buClrTx/>
              <a:buSzTx/>
              <a:buFontTx/>
              <a:buNone/>
              <a:tabLst/>
              <a:defRPr/>
            </a:pPr>
            <a:endParaRPr kumimoji="0" lang="en-US" sz="2006" b="0" i="0" u="none" strike="noStrike" kern="1200" cap="none" spc="0" normalizeH="0" baseline="0" noProof="0">
              <a:ln>
                <a:noFill/>
              </a:ln>
              <a:solidFill>
                <a:srgbClr val="FFF8F3"/>
              </a:solidFill>
              <a:effectLst/>
              <a:uLnTx/>
              <a:uFillTx/>
              <a:latin typeface="Segoe Sans Display"/>
              <a:ea typeface="+mn-ea"/>
              <a:cs typeface="+mn-cs"/>
            </a:endParaRPr>
          </a:p>
        </p:txBody>
      </p:sp>
      <p:sp>
        <p:nvSpPr>
          <p:cNvPr id="2" name="TextBox 1">
            <a:extLst>
              <a:ext uri="{FF2B5EF4-FFF2-40B4-BE49-F238E27FC236}">
                <a16:creationId xmlns:a16="http://schemas.microsoft.com/office/drawing/2014/main" id="{BD0C9FC8-046B-6409-6861-1E70E39EF201}"/>
              </a:ext>
            </a:extLst>
          </p:cNvPr>
          <p:cNvSpPr txBox="1"/>
          <p:nvPr/>
        </p:nvSpPr>
        <p:spPr>
          <a:xfrm>
            <a:off x="457199" y="1945690"/>
            <a:ext cx="3200400" cy="215444"/>
          </a:xfrm>
          <a:prstGeom prst="rect">
            <a:avLst/>
          </a:prstGeom>
          <a:noFill/>
        </p:spPr>
        <p:txBody>
          <a:bodyPr wrap="square" lIns="0" tIns="0" rIns="0" bIns="0">
            <a:spAutoFit/>
          </a:bodyPr>
          <a:lstStyle/>
          <a:p>
            <a:pPr marL="0" marR="0" lvl="0" indent="0" algn="l" defTabSz="1018824"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28" normalizeH="0" baseline="0" noProof="0">
                <a:ln w="3175">
                  <a:noFill/>
                </a:ln>
                <a:solidFill>
                  <a:srgbClr val="091F2C"/>
                </a:solidFill>
                <a:effectLst/>
                <a:uLnTx/>
                <a:uFillTx/>
                <a:latin typeface="Segoe Sans Display Semibold"/>
                <a:ea typeface="+mn-ea"/>
                <a:cs typeface="Segoe UI" pitchFamily="34" charset="0"/>
              </a:rPr>
              <a:t>Prompts to try for Copilot Chat</a:t>
            </a:r>
            <a:endParaRPr kumimoji="0" lang="en-US" sz="1400" b="0" i="0" u="none" strike="noStrike" kern="1200" cap="none" spc="0" normalizeH="0" baseline="0" noProof="0">
              <a:ln>
                <a:noFill/>
              </a:ln>
              <a:solidFill>
                <a:srgbClr val="091F2C"/>
              </a:solidFill>
              <a:effectLst/>
              <a:uLnTx/>
              <a:uFillTx/>
              <a:latin typeface="Segoe Sans Display"/>
              <a:ea typeface="+mn-ea"/>
              <a:cs typeface="+mn-cs"/>
            </a:endParaRPr>
          </a:p>
        </p:txBody>
      </p:sp>
      <p:sp>
        <p:nvSpPr>
          <p:cNvPr id="7" name="Content Placeholder 2">
            <a:extLst>
              <a:ext uri="{FF2B5EF4-FFF2-40B4-BE49-F238E27FC236}">
                <a16:creationId xmlns:a16="http://schemas.microsoft.com/office/drawing/2014/main" id="{36F20DDB-9065-D725-203E-3D2EF575386F}"/>
              </a:ext>
            </a:extLst>
          </p:cNvPr>
          <p:cNvSpPr txBox="1">
            <a:spLocks/>
          </p:cNvSpPr>
          <p:nvPr/>
        </p:nvSpPr>
        <p:spPr>
          <a:xfrm>
            <a:off x="457199" y="2284018"/>
            <a:ext cx="3787445" cy="597279"/>
          </a:xfrm>
          <a:prstGeom prst="rect">
            <a:avLst/>
          </a:prstGeom>
        </p:spPr>
        <p:txBody>
          <a:bodyPr vert="horz" wrap="square" lIns="0" tIns="0" rIns="0" bIns="0" rtlCol="0">
            <a:spAutoFit/>
          </a:bodyPr>
          <a:lstStyle>
            <a:lvl1pPr marL="194310" indent="-194310" algn="l" defTabSz="777240" rtl="0" eaLnBrk="1" latinLnBrk="0" hangingPunct="1">
              <a:lnSpc>
                <a:spcPct val="90000"/>
              </a:lnSpc>
              <a:spcBef>
                <a:spcPts val="850"/>
              </a:spcBef>
              <a:buFont typeface="Arial" panose="020B0604020202020204" pitchFamily="34" charset="0"/>
              <a:buChar char="•"/>
              <a:defRPr sz="2380" kern="1200">
                <a:solidFill>
                  <a:schemeClr val="tx1"/>
                </a:solidFill>
                <a:latin typeface="Segoe Pro Display" panose="020B0502040504020203" pitchFamily="34" charset="0"/>
                <a:ea typeface="+mn-ea"/>
                <a:cs typeface="Segoe Sans Display" pitchFamily="2" charset="0"/>
              </a:defRPr>
            </a:lvl1pPr>
            <a:lvl2pPr marL="582930" indent="-194310" algn="l" defTabSz="777240" rtl="0" eaLnBrk="1" latinLnBrk="0" hangingPunct="1">
              <a:lnSpc>
                <a:spcPct val="90000"/>
              </a:lnSpc>
              <a:spcBef>
                <a:spcPts val="425"/>
              </a:spcBef>
              <a:buFont typeface="Arial" panose="020B0604020202020204" pitchFamily="34" charset="0"/>
              <a:buChar char="•"/>
              <a:defRPr sz="2040" kern="1200">
                <a:solidFill>
                  <a:schemeClr val="tx1"/>
                </a:solidFill>
                <a:latin typeface="Segoe Pro Display" panose="020B0502040504020203" pitchFamily="34" charset="0"/>
                <a:ea typeface="+mn-ea"/>
                <a:cs typeface="Segoe Sans Display" pitchFamily="2" charset="0"/>
              </a:defRPr>
            </a:lvl2pPr>
            <a:lvl3pPr marL="971550" indent="-194310" algn="l" defTabSz="777240" rtl="0" eaLnBrk="1" latinLnBrk="0" hangingPunct="1">
              <a:lnSpc>
                <a:spcPct val="90000"/>
              </a:lnSpc>
              <a:spcBef>
                <a:spcPts val="425"/>
              </a:spcBef>
              <a:buFont typeface="Arial" panose="020B0604020202020204" pitchFamily="34" charset="0"/>
              <a:buChar char="•"/>
              <a:defRPr sz="1700" kern="1200">
                <a:solidFill>
                  <a:schemeClr val="tx1"/>
                </a:solidFill>
                <a:latin typeface="Segoe Pro Display" panose="020B0502040504020203" pitchFamily="34" charset="0"/>
                <a:ea typeface="+mn-ea"/>
                <a:cs typeface="Segoe Sans Display" pitchFamily="2" charset="0"/>
              </a:defRPr>
            </a:lvl3pPr>
            <a:lvl4pPr marL="13601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Segoe Pro Display" panose="020B0502040504020203" pitchFamily="34" charset="0"/>
                <a:ea typeface="+mn-ea"/>
                <a:cs typeface="Segoe Sans Display" pitchFamily="2" charset="0"/>
              </a:defRPr>
            </a:lvl4pPr>
            <a:lvl5pPr marL="174879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Segoe Pro Display" panose="020B0502040504020203" pitchFamily="34" charset="0"/>
                <a:ea typeface="+mn-ea"/>
                <a:cs typeface="Segoe Sans Display" pitchFamily="2" charset="0"/>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a:lstStyle>
          <a:p>
            <a:pPr marL="0" marR="0" lvl="0" indent="0" algn="l" defTabSz="777240" rtl="0" eaLnBrk="1" fontAlgn="auto" latinLnBrk="0" hangingPunct="1">
              <a:lnSpc>
                <a:spcPct val="110000"/>
              </a:lnSpc>
              <a:spcBef>
                <a:spcPts val="0"/>
              </a:spcBef>
              <a:spcAft>
                <a:spcPts val="0"/>
              </a:spcAft>
              <a:buClrTx/>
              <a:buSzTx/>
              <a:buFont typeface="Arial" panose="020B0604020202020204" pitchFamily="34" charset="0"/>
              <a:buNone/>
              <a:tabLst/>
              <a:defRPr/>
            </a:pPr>
            <a:r>
              <a:rPr kumimoji="0" lang="en-US" sz="1200" b="0" i="0" u="none" strike="noStrike" kern="1200" cap="none" spc="0" normalizeH="0" baseline="0" noProof="0">
                <a:ln>
                  <a:noFill/>
                </a:ln>
                <a:solidFill>
                  <a:srgbClr val="091F2C"/>
                </a:solidFill>
                <a:effectLst/>
                <a:uLnTx/>
                <a:uFillTx/>
                <a:latin typeface="Segoe UI" panose="020B0502040204020203" pitchFamily="34" charset="0"/>
                <a:cs typeface="Segoe UI" panose="020B0502040204020203" pitchFamily="34" charset="0"/>
              </a:rPr>
              <a:t>To get started, tap </a:t>
            </a:r>
            <a:r>
              <a:rPr kumimoji="0" lang="en-US" sz="1200" b="1" i="0" u="none" strike="noStrike" kern="1200" cap="none" spc="0" normalizeH="0" baseline="0" noProof="0">
                <a:ln>
                  <a:noFill/>
                </a:ln>
                <a:solidFill>
                  <a:srgbClr val="091F2C"/>
                </a:solidFill>
                <a:effectLst/>
                <a:uLnTx/>
                <a:uFillTx/>
                <a:latin typeface="Segoe UI" panose="020B0502040204020203" pitchFamily="34" charset="0"/>
                <a:cs typeface="Segoe UI" panose="020B0502040204020203" pitchFamily="34" charset="0"/>
              </a:rPr>
              <a:t>Web toggle</a:t>
            </a:r>
            <a:r>
              <a:rPr kumimoji="0" lang="en-US" sz="1200" b="0" i="0" u="none" strike="noStrike" kern="1200" cap="none" spc="0" normalizeH="0" baseline="0" noProof="0">
                <a:ln>
                  <a:noFill/>
                </a:ln>
                <a:solidFill>
                  <a:srgbClr val="091F2C"/>
                </a:solidFill>
                <a:effectLst/>
                <a:uLnTx/>
                <a:uFillTx/>
                <a:latin typeface="Segoe UI" panose="020B0502040204020203" pitchFamily="34" charset="0"/>
                <a:cs typeface="Segoe UI" panose="020B0502040204020203" pitchFamily="34" charset="0"/>
              </a:rPr>
              <a:t> in the Microsoft 365 Copilot app or visit </a:t>
            </a:r>
            <a:r>
              <a:rPr kumimoji="0" lang="en-US" sz="1200" b="0" i="0" u="none" strike="noStrike" kern="1200" cap="none" spc="0" normalizeH="0" baseline="0" noProof="0">
                <a:ln>
                  <a:noFill/>
                </a:ln>
                <a:solidFill>
                  <a:srgbClr val="091F2C"/>
                </a:solidFill>
                <a:effectLst/>
                <a:uLnTx/>
                <a:uFillTx/>
                <a:latin typeface="Segoe UI" panose="020B0502040204020203" pitchFamily="34" charset="0"/>
                <a:cs typeface="Segoe UI" panose="020B0502040204020203" pitchFamily="34" charset="0"/>
                <a:hlinkClick r:id="rId3"/>
              </a:rPr>
              <a:t>https://www.M365copilot.com</a:t>
            </a:r>
            <a:r>
              <a:rPr kumimoji="0" lang="en-US" sz="1200" b="0" i="0" u="none" strike="noStrike" kern="1200" cap="none" spc="0" normalizeH="0" baseline="0" noProof="0">
                <a:ln>
                  <a:noFill/>
                </a:ln>
                <a:solidFill>
                  <a:srgbClr val="091F2C"/>
                </a:solidFill>
                <a:effectLst/>
                <a:uLnTx/>
                <a:uFillTx/>
                <a:latin typeface="Segoe UI" panose="020B0502040204020203" pitchFamily="34" charset="0"/>
                <a:cs typeface="Segoe UI" panose="020B0502040204020203" pitchFamily="34" charset="0"/>
              </a:rPr>
              <a:t>.</a:t>
            </a:r>
            <a:r>
              <a:rPr kumimoji="0" lang="en-US" sz="1200" b="1" i="0" u="none" strike="noStrike" kern="1200" cap="none" spc="0" normalizeH="0" baseline="0" noProof="0">
                <a:ln>
                  <a:noFill/>
                </a:ln>
                <a:solidFill>
                  <a:srgbClr val="091F2C"/>
                </a:solidFill>
                <a:effectLst/>
                <a:uLnTx/>
                <a:uFillTx/>
                <a:latin typeface="Segoe UI" panose="020B0502040204020203" pitchFamily="34" charset="0"/>
                <a:cs typeface="Segoe UI" panose="020B0502040204020203" pitchFamily="34" charset="0"/>
              </a:rPr>
              <a:t>To unlock even more potential in Copilot, Try GPT-5. </a:t>
            </a:r>
            <a:endParaRPr kumimoji="0" lang="en-US" sz="1200" b="0" i="0" u="none" strike="noStrike" kern="1200" cap="none" spc="0" normalizeH="0" baseline="0" noProof="0">
              <a:ln>
                <a:noFill/>
              </a:ln>
              <a:solidFill>
                <a:srgbClr val="091F2C"/>
              </a:solidFill>
              <a:effectLst/>
              <a:uLnTx/>
              <a:uFillTx/>
              <a:latin typeface="Segoe UI" panose="020B0502040204020203" pitchFamily="34" charset="0"/>
              <a:cs typeface="Segoe UI" panose="020B0502040204020203" pitchFamily="34" charset="0"/>
            </a:endParaRPr>
          </a:p>
        </p:txBody>
      </p:sp>
      <p:grpSp>
        <p:nvGrpSpPr>
          <p:cNvPr id="25" name="Group 24" descr="Important: If you are not signed in with your work account, Enterprise Data Protection does not apply. ">
            <a:extLst>
              <a:ext uri="{FF2B5EF4-FFF2-40B4-BE49-F238E27FC236}">
                <a16:creationId xmlns:a16="http://schemas.microsoft.com/office/drawing/2014/main" id="{EBA84BD5-F541-6F86-5191-C3BB862422B5}"/>
              </a:ext>
            </a:extLst>
          </p:cNvPr>
          <p:cNvGrpSpPr/>
          <p:nvPr/>
        </p:nvGrpSpPr>
        <p:grpSpPr>
          <a:xfrm>
            <a:off x="4473864" y="1108715"/>
            <a:ext cx="2824480" cy="369332"/>
            <a:chOff x="4622800" y="2641600"/>
            <a:chExt cx="2824480" cy="369332"/>
          </a:xfrm>
        </p:grpSpPr>
        <p:pic>
          <p:nvPicPr>
            <p:cNvPr id="26" name="Picture 25">
              <a:extLst>
                <a:ext uri="{FF2B5EF4-FFF2-40B4-BE49-F238E27FC236}">
                  <a16:creationId xmlns:a16="http://schemas.microsoft.com/office/drawing/2014/main" id="{4F7DA838-FA6B-A840-BEAF-F1D78A735D9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737539" y="2696315"/>
              <a:ext cx="117035" cy="117035"/>
            </a:xfrm>
            <a:prstGeom prst="rect">
              <a:avLst/>
            </a:prstGeom>
            <a:noFill/>
            <a:ln>
              <a:noFill/>
            </a:ln>
          </p:spPr>
        </p:pic>
        <p:sp>
          <p:nvSpPr>
            <p:cNvPr id="27" name="TextBox 26">
              <a:extLst>
                <a:ext uri="{FF2B5EF4-FFF2-40B4-BE49-F238E27FC236}">
                  <a16:creationId xmlns:a16="http://schemas.microsoft.com/office/drawing/2014/main" id="{9D29542B-6304-424E-82D8-FCDA9AAF8ACA}"/>
                </a:ext>
              </a:extLst>
            </p:cNvPr>
            <p:cNvSpPr txBox="1"/>
            <p:nvPr/>
          </p:nvSpPr>
          <p:spPr>
            <a:xfrm>
              <a:off x="4622800" y="2641600"/>
              <a:ext cx="2824480" cy="369332"/>
            </a:xfrm>
            <a:prstGeom prst="rect">
              <a:avLst/>
            </a:prstGeom>
            <a:noFill/>
          </p:spPr>
          <p:txBody>
            <a:bodyPr wrap="square" rtlCol="0">
              <a:spAutoFit/>
            </a:bodyPr>
            <a:lstStyle/>
            <a:p>
              <a:pPr marL="0" marR="0" lvl="0" indent="0" algn="ctr" defTabSz="1018824"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F70000"/>
                  </a:solidFill>
                  <a:effectLst/>
                  <a:uLnTx/>
                  <a:uFillTx/>
                  <a:latin typeface="Segoe Pro Display" panose="020B0502040504020203" pitchFamily="34" charset="0"/>
                  <a:ea typeface="+mn-ea"/>
                  <a:cs typeface="+mn-cs"/>
                </a:rPr>
                <a:t>    Important: If you are not signed in with your work account, Enterprise Data Protection does not apply. </a:t>
              </a:r>
            </a:p>
          </p:txBody>
        </p:sp>
      </p:grpSp>
      <p:pic>
        <p:nvPicPr>
          <p:cNvPr id="28" name="Picture 27" descr="A Microsoft 365 Copilot product screenshot showing Copilot Chat at https://www.M365copilot.com.">
            <a:extLst>
              <a:ext uri="{FF2B5EF4-FFF2-40B4-BE49-F238E27FC236}">
                <a16:creationId xmlns:a16="http://schemas.microsoft.com/office/drawing/2014/main" id="{E51F1611-413C-42C2-FAA9-CEA6D256335C}"/>
              </a:ext>
            </a:extLst>
          </p:cNvPr>
          <p:cNvPicPr>
            <a:picLocks noChangeAspect="1"/>
          </p:cNvPicPr>
          <p:nvPr/>
        </p:nvPicPr>
        <p:blipFill>
          <a:blip r:embed="rId5"/>
          <a:stretch>
            <a:fillRect/>
          </a:stretch>
        </p:blipFill>
        <p:spPr>
          <a:xfrm>
            <a:off x="4787181" y="1532762"/>
            <a:ext cx="2197846" cy="1266337"/>
          </a:xfrm>
          <a:prstGeom prst="rect">
            <a:avLst/>
          </a:prstGeom>
        </p:spPr>
      </p:pic>
      <p:graphicFrame>
        <p:nvGraphicFramePr>
          <p:cNvPr id="21" name="Table 20">
            <a:extLst>
              <a:ext uri="{FF2B5EF4-FFF2-40B4-BE49-F238E27FC236}">
                <a16:creationId xmlns:a16="http://schemas.microsoft.com/office/drawing/2014/main" id="{31F98666-56C5-FDD0-340B-7A9EFEE0BD39}"/>
              </a:ext>
            </a:extLst>
          </p:cNvPr>
          <p:cNvGraphicFramePr>
            <a:graphicFrameLocks noGrp="1"/>
          </p:cNvGraphicFramePr>
          <p:nvPr>
            <p:extLst>
              <p:ext uri="{D42A27DB-BD31-4B8C-83A1-F6EECF244321}">
                <p14:modId xmlns:p14="http://schemas.microsoft.com/office/powerpoint/2010/main" val="2293052688"/>
              </p:ext>
            </p:extLst>
          </p:nvPr>
        </p:nvGraphicFramePr>
        <p:xfrm>
          <a:off x="457200" y="3150893"/>
          <a:ext cx="6946764" cy="6171754"/>
        </p:xfrm>
        <a:graphic>
          <a:graphicData uri="http://schemas.openxmlformats.org/drawingml/2006/table">
            <a:tbl>
              <a:tblPr firstRow="1" bandRow="1">
                <a:tableStyleId>{5C22544A-7EE6-4342-B048-85BDC9FD1C3A}</a:tableStyleId>
              </a:tblPr>
              <a:tblGrid>
                <a:gridCol w="1710267">
                  <a:extLst>
                    <a:ext uri="{9D8B030D-6E8A-4147-A177-3AD203B41FA5}">
                      <a16:colId xmlns:a16="http://schemas.microsoft.com/office/drawing/2014/main" val="2061578366"/>
                    </a:ext>
                  </a:extLst>
                </a:gridCol>
                <a:gridCol w="5236497">
                  <a:extLst>
                    <a:ext uri="{9D8B030D-6E8A-4147-A177-3AD203B41FA5}">
                      <a16:colId xmlns:a16="http://schemas.microsoft.com/office/drawing/2014/main" val="3040937918"/>
                    </a:ext>
                  </a:extLst>
                </a:gridCol>
              </a:tblGrid>
              <a:tr h="380623">
                <a:tc>
                  <a:txBody>
                    <a:bodyPr/>
                    <a:lstStyle/>
                    <a:p>
                      <a:pPr marL="0" marR="0">
                        <a:buNone/>
                      </a:pPr>
                      <a:r>
                        <a:rPr lang="en-US" sz="900" kern="100">
                          <a:solidFill>
                            <a:srgbClr val="FFFFFF"/>
                          </a:solidFill>
                          <a:effectLst/>
                          <a:latin typeface="Segoe Pro Display" panose="020B0502040504020203" pitchFamily="34" charset="0"/>
                          <a:ea typeface="SimSun" panose="02010600030101010101" pitchFamily="2" charset="-122"/>
                          <a:cs typeface="Times New Roman" panose="02020603050405020304" pitchFamily="18" charset="0"/>
                        </a:rPr>
                        <a:t>Scenario</a:t>
                      </a:r>
                    </a:p>
                  </a:txBody>
                  <a:tcPr marL="68580" marR="68580" marT="18415" marB="889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47000">
                          <a:srgbClr val="0078D4"/>
                        </a:gs>
                        <a:gs pos="100000">
                          <a:srgbClr val="8661C5"/>
                        </a:gs>
                      </a:gsLst>
                      <a:lin ang="0" scaled="1"/>
                    </a:gradFill>
                  </a:tcPr>
                </a:tc>
                <a:tc>
                  <a:txBody>
                    <a:bodyPr/>
                    <a:lstStyle/>
                    <a:p>
                      <a:pPr marL="0" marR="0">
                        <a:buNone/>
                      </a:pPr>
                      <a:r>
                        <a:rPr lang="en-US" sz="900" kern="100">
                          <a:solidFill>
                            <a:srgbClr val="FFFFFF"/>
                          </a:solidFill>
                          <a:effectLst/>
                          <a:latin typeface="Segoe Pro Display" panose="020B0502040504020203" pitchFamily="34" charset="0"/>
                          <a:ea typeface="SimSun" panose="02010600030101010101" pitchFamily="2" charset="-122"/>
                          <a:cs typeface="Times New Roman" panose="02020603050405020304" pitchFamily="18" charset="0"/>
                        </a:rPr>
                        <a:t>Prompt</a:t>
                      </a:r>
                    </a:p>
                  </a:txBody>
                  <a:tcPr marL="68580" marR="68580" marT="18415" marB="889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8661C5"/>
                        </a:gs>
                        <a:gs pos="99000">
                          <a:srgbClr val="C73ECC"/>
                        </a:gs>
                      </a:gsLst>
                      <a:lin ang="0" scaled="1"/>
                    </a:gradFill>
                  </a:tcPr>
                </a:tc>
                <a:extLst>
                  <a:ext uri="{0D108BD9-81ED-4DB2-BD59-A6C34878D82A}">
                    <a16:rowId xmlns:a16="http://schemas.microsoft.com/office/drawing/2014/main" val="3854280029"/>
                  </a:ext>
                </a:extLst>
              </a:tr>
              <a:tr h="326248">
                <a:tc>
                  <a:txBody>
                    <a:bodyPr/>
                    <a:lstStyle/>
                    <a:p>
                      <a:pPr marL="0" marR="0">
                        <a:buNone/>
                      </a:pPr>
                      <a:r>
                        <a:rPr lang="en-US" sz="900" b="1" kern="100">
                          <a:solidFill>
                            <a:srgbClr val="091F2C"/>
                          </a:solidFill>
                          <a:effectLst/>
                          <a:latin typeface="Segoe Pro Display" panose="020B0502040504020203" pitchFamily="34" charset="0"/>
                          <a:ea typeface="SimSun" panose="02010600030101010101" pitchFamily="2" charset="-122"/>
                          <a:cs typeface="Times New Roman" panose="02020603050405020304" pitchFamily="18" charset="0"/>
                        </a:rPr>
                        <a:t>Strategize next steps</a:t>
                      </a:r>
                    </a:p>
                  </a:txBody>
                  <a:tcPr marL="68580" marR="68580" marT="18415" marB="889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lvl="0"/>
                      <a:r>
                        <a:rPr lang="en-US" sz="900" kern="1200">
                          <a:solidFill>
                            <a:schemeClr val="dk1"/>
                          </a:solidFill>
                          <a:effectLst/>
                          <a:latin typeface="+mn-lt"/>
                          <a:ea typeface="+mn-ea"/>
                          <a:cs typeface="+mn-cs"/>
                        </a:rPr>
                        <a:t>Get me up to speed on the latest plans related to [</a:t>
                      </a:r>
                      <a:r>
                        <a:rPr lang="en-US" sz="900" kern="1200">
                          <a:solidFill>
                            <a:srgbClr val="0078D4"/>
                          </a:solidFill>
                          <a:effectLst/>
                          <a:latin typeface="+mn-lt"/>
                          <a:ea typeface="+mn-ea"/>
                          <a:cs typeface="+mn-cs"/>
                        </a:rPr>
                        <a:t>project</a:t>
                      </a:r>
                      <a:r>
                        <a:rPr lang="en-US" sz="900" kern="1200">
                          <a:solidFill>
                            <a:schemeClr val="dk1"/>
                          </a:solidFill>
                          <a:effectLst/>
                          <a:latin typeface="+mn-lt"/>
                          <a:ea typeface="+mn-ea"/>
                          <a:cs typeface="+mn-cs"/>
                        </a:rPr>
                        <a:t>]. Help me think through what to do next.</a:t>
                      </a:r>
                    </a:p>
                  </a:txBody>
                  <a:tcPr marL="68580" marR="68580" marT="18415" marB="889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42657592"/>
                  </a:ext>
                </a:extLst>
              </a:tr>
              <a:tr h="434997">
                <a:tc>
                  <a:txBody>
                    <a:bodyPr/>
                    <a:lstStyle/>
                    <a:p>
                      <a:pPr marL="0" marR="0">
                        <a:buNone/>
                      </a:pPr>
                      <a:r>
                        <a:rPr lang="en-US" sz="900" b="1" kern="100">
                          <a:solidFill>
                            <a:srgbClr val="091F2C"/>
                          </a:solidFill>
                          <a:effectLst/>
                          <a:latin typeface="Segoe Pro Display" panose="020B0502040504020203" pitchFamily="34" charset="0"/>
                          <a:ea typeface="SimSun" panose="02010600030101010101" pitchFamily="2" charset="-122"/>
                          <a:cs typeface="Times New Roman" panose="02020603050405020304" pitchFamily="18" charset="0"/>
                        </a:rPr>
                        <a:t>Develop a project plan</a:t>
                      </a:r>
                    </a:p>
                  </a:txBody>
                  <a:tcPr marL="68580" marR="68580" marT="18415" marB="889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7D2CB">
                        <a:alpha val="25000"/>
                      </a:srgbClr>
                    </a:solidFill>
                  </a:tcPr>
                </a:tc>
                <a:tc>
                  <a:txBody>
                    <a:bodyPr/>
                    <a:lstStyle/>
                    <a:p>
                      <a:pPr lvl="0"/>
                      <a:r>
                        <a:rPr lang="en-US" sz="900" kern="1200">
                          <a:solidFill>
                            <a:schemeClr val="dk1"/>
                          </a:solidFill>
                          <a:effectLst/>
                          <a:latin typeface="+mn-lt"/>
                          <a:ea typeface="+mn-ea"/>
                          <a:cs typeface="+mn-cs"/>
                        </a:rPr>
                        <a:t>Review the attached project plan and give me five substantive ways to make it better; include rationale for your responses and specific text to insert into the plan.</a:t>
                      </a:r>
                    </a:p>
                  </a:txBody>
                  <a:tcPr marL="68580" marR="68580" marT="18415" marB="889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7D2CB">
                        <a:alpha val="25000"/>
                      </a:srgbClr>
                    </a:solidFill>
                  </a:tcPr>
                </a:tc>
                <a:extLst>
                  <a:ext uri="{0D108BD9-81ED-4DB2-BD59-A6C34878D82A}">
                    <a16:rowId xmlns:a16="http://schemas.microsoft.com/office/drawing/2014/main" val="3946685421"/>
                  </a:ext>
                </a:extLst>
              </a:tr>
              <a:tr h="434997">
                <a:tc>
                  <a:txBody>
                    <a:bodyPr/>
                    <a:lstStyle/>
                    <a:p>
                      <a:pPr marL="0" marR="0">
                        <a:buNone/>
                      </a:pPr>
                      <a:r>
                        <a:rPr lang="en-US" sz="900" b="1" kern="100">
                          <a:solidFill>
                            <a:srgbClr val="091F2C"/>
                          </a:solidFill>
                          <a:effectLst/>
                          <a:latin typeface="Segoe Pro Display" panose="020B0502040504020203" pitchFamily="34" charset="0"/>
                          <a:ea typeface="SimSun" panose="02010600030101010101" pitchFamily="2" charset="-122"/>
                          <a:cs typeface="Times New Roman" panose="02020603050405020304" pitchFamily="18" charset="0"/>
                        </a:rPr>
                        <a:t>Prepare an executive report</a:t>
                      </a:r>
                    </a:p>
                  </a:txBody>
                  <a:tcPr marL="68580" marR="68580" marT="18415" marB="889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lvl="0"/>
                      <a:r>
                        <a:rPr lang="en-US" sz="900" kern="1200">
                          <a:solidFill>
                            <a:schemeClr val="dk1"/>
                          </a:solidFill>
                          <a:effectLst/>
                          <a:latin typeface="+mn-lt"/>
                          <a:ea typeface="+mn-ea"/>
                          <a:cs typeface="+mn-cs"/>
                        </a:rPr>
                        <a:t>Use the attached spreadsheet with customer feedback to create a polished executive report that helps upper management decide where to prioritize resources in our next cycle. [</a:t>
                      </a:r>
                      <a:r>
                        <a:rPr lang="en-US" sz="900" kern="1200">
                          <a:solidFill>
                            <a:srgbClr val="0078D4"/>
                          </a:solidFill>
                          <a:effectLst/>
                          <a:latin typeface="+mn-lt"/>
                          <a:ea typeface="+mn-ea"/>
                          <a:cs typeface="+mn-cs"/>
                        </a:rPr>
                        <a:t>upload file</a:t>
                      </a:r>
                      <a:r>
                        <a:rPr lang="en-US" sz="900" kern="1200">
                          <a:solidFill>
                            <a:schemeClr val="dk1"/>
                          </a:solidFill>
                          <a:effectLst/>
                          <a:latin typeface="+mn-lt"/>
                          <a:ea typeface="+mn-ea"/>
                          <a:cs typeface="+mn-cs"/>
                        </a:rPr>
                        <a:t>]</a:t>
                      </a:r>
                    </a:p>
                  </a:txBody>
                  <a:tcPr marL="68580" marR="68580" marT="18415" marB="889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64466090"/>
                  </a:ext>
                </a:extLst>
              </a:tr>
              <a:tr h="434997">
                <a:tc>
                  <a:txBody>
                    <a:bodyPr/>
                    <a:lstStyle/>
                    <a:p>
                      <a:pPr marL="0" marR="0">
                        <a:buNone/>
                      </a:pPr>
                      <a:r>
                        <a:rPr lang="en-US" sz="900" b="1" kern="100">
                          <a:solidFill>
                            <a:srgbClr val="091F2C"/>
                          </a:solidFill>
                          <a:effectLst/>
                          <a:latin typeface="Segoe Pro Display" panose="020B0502040504020203" pitchFamily="34" charset="0"/>
                          <a:ea typeface="SimSun" panose="02010600030101010101" pitchFamily="2" charset="-122"/>
                          <a:cs typeface="Times New Roman" panose="02020603050405020304" pitchFamily="18" charset="0"/>
                        </a:rPr>
                        <a:t>Improve a document draft</a:t>
                      </a:r>
                    </a:p>
                  </a:txBody>
                  <a:tcPr marL="68580" marR="68580" marT="18415" marB="889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7D2CB">
                        <a:alpha val="25000"/>
                      </a:srgbClr>
                    </a:solidFill>
                  </a:tcPr>
                </a:tc>
                <a:tc>
                  <a:txBody>
                    <a:bodyPr/>
                    <a:lstStyle/>
                    <a:p>
                      <a:pPr marL="0" marR="0">
                        <a:buNone/>
                      </a:pPr>
                      <a:r>
                        <a:rPr lang="en-US" sz="900" kern="1200">
                          <a:solidFill>
                            <a:schemeClr val="dk1"/>
                          </a:solidFill>
                          <a:effectLst/>
                          <a:latin typeface="+mn-lt"/>
                          <a:ea typeface="+mn-ea"/>
                          <a:cs typeface="+mn-cs"/>
                        </a:rPr>
                        <a:t>We have a draft press release [document]. Find a couple of similar recent announcements on the web and then suggest how to make ours stand out</a:t>
                      </a:r>
                      <a:endParaRPr lang="en-US" sz="900" kern="100">
                        <a:solidFill>
                          <a:srgbClr val="091F2C"/>
                        </a:solidFill>
                        <a:effectLst/>
                        <a:latin typeface="Segoe Pro Display" panose="020B0502040504020203" pitchFamily="34" charset="0"/>
                        <a:ea typeface="SimSun" panose="02010600030101010101" pitchFamily="2" charset="-122"/>
                        <a:cs typeface="Times New Roman" panose="02020603050405020304" pitchFamily="18" charset="0"/>
                      </a:endParaRPr>
                    </a:p>
                  </a:txBody>
                  <a:tcPr marL="68580" marR="68580" marT="18415" marB="889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7D2CB">
                        <a:alpha val="25000"/>
                      </a:srgbClr>
                    </a:solidFill>
                  </a:tcPr>
                </a:tc>
                <a:extLst>
                  <a:ext uri="{0D108BD9-81ED-4DB2-BD59-A6C34878D82A}">
                    <a16:rowId xmlns:a16="http://schemas.microsoft.com/office/drawing/2014/main" val="4177584897"/>
                  </a:ext>
                </a:extLst>
              </a:tr>
              <a:tr h="434997">
                <a:tc>
                  <a:txBody>
                    <a:bodyPr/>
                    <a:lstStyle/>
                    <a:p>
                      <a:pPr marL="0" marR="0">
                        <a:buNone/>
                      </a:pPr>
                      <a:r>
                        <a:rPr lang="en-US" sz="900" b="1" kern="100">
                          <a:solidFill>
                            <a:srgbClr val="091F2C"/>
                          </a:solidFill>
                          <a:effectLst/>
                          <a:latin typeface="Segoe Pro Display" panose="020B0502040504020203" pitchFamily="34" charset="0"/>
                          <a:ea typeface="SimSun" panose="02010600030101010101" pitchFamily="2" charset="-122"/>
                          <a:cs typeface="Times New Roman" panose="02020603050405020304" pitchFamily="18" charset="0"/>
                        </a:rPr>
                        <a:t>Gain subject-matter knowledge</a:t>
                      </a:r>
                    </a:p>
                  </a:txBody>
                  <a:tcPr marL="68580" marR="68580" marT="18415" marB="889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524695" rtl="0" eaLnBrk="1" fontAlgn="auto" latinLnBrk="0" hangingPunct="1">
                        <a:lnSpc>
                          <a:spcPct val="100000"/>
                        </a:lnSpc>
                        <a:spcBef>
                          <a:spcPts val="0"/>
                        </a:spcBef>
                        <a:spcAft>
                          <a:spcPts val="0"/>
                        </a:spcAft>
                        <a:buClrTx/>
                        <a:buSzTx/>
                        <a:buFontTx/>
                        <a:buNone/>
                        <a:tabLst/>
                        <a:defRPr/>
                      </a:pPr>
                      <a:r>
                        <a:rPr lang="en-US" sz="900" kern="1200">
                          <a:solidFill>
                            <a:schemeClr val="dk1"/>
                          </a:solidFill>
                          <a:effectLst/>
                          <a:latin typeface="+mn-lt"/>
                          <a:ea typeface="+mn-ea"/>
                          <a:cs typeface="+mn-cs"/>
                        </a:rPr>
                        <a:t>Act as a financial compliance analyst, prepare a summary comparing the Dodd-Frank, Basel III, and MiFID II capital adequacy and reporting requirements for banks.</a:t>
                      </a:r>
                    </a:p>
                  </a:txBody>
                  <a:tcPr marL="68580" marR="68580" marT="18415" marB="889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8185871"/>
                  </a:ext>
                </a:extLst>
              </a:tr>
              <a:tr h="326248">
                <a:tc>
                  <a:txBody>
                    <a:bodyPr/>
                    <a:lstStyle/>
                    <a:p>
                      <a:pPr marL="0" marR="0">
                        <a:buNone/>
                      </a:pPr>
                      <a:r>
                        <a:rPr lang="en-US" sz="900" b="1" kern="100">
                          <a:solidFill>
                            <a:srgbClr val="091F2C"/>
                          </a:solidFill>
                          <a:effectLst/>
                          <a:latin typeface="Segoe Pro Display" panose="020B0502040504020203" pitchFamily="34" charset="0"/>
                          <a:ea typeface="SimSun" panose="02010600030101010101" pitchFamily="2" charset="-122"/>
                          <a:cs typeface="Times New Roman" panose="02020603050405020304" pitchFamily="18" charset="0"/>
                        </a:rPr>
                        <a:t>Visualize data quickly</a:t>
                      </a:r>
                    </a:p>
                  </a:txBody>
                  <a:tcPr marL="68580" marR="68580" marT="18415" marB="889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7D2CB">
                        <a:alpha val="25000"/>
                      </a:srgbClr>
                    </a:solidFill>
                  </a:tcPr>
                </a:tc>
                <a:tc>
                  <a:txBody>
                    <a:bodyPr/>
                    <a:lstStyle/>
                    <a:p>
                      <a:pPr marL="0" marR="0">
                        <a:buNone/>
                      </a:pPr>
                      <a:r>
                        <a:rPr lang="en-US" sz="900" b="0" kern="100">
                          <a:solidFill>
                            <a:srgbClr val="091F2C"/>
                          </a:solidFill>
                          <a:effectLst/>
                          <a:latin typeface="Segoe Pro Display" panose="020B0502040504020203" pitchFamily="34" charset="0"/>
                          <a:ea typeface="Aptos" panose="020B0004020202020204" pitchFamily="34" charset="0"/>
                          <a:cs typeface="Times New Roman" panose="02020603050405020304" pitchFamily="18" charset="0"/>
                        </a:rPr>
                        <a:t>Create a pie chart showing the market share of smartphones in the United States in 2024.</a:t>
                      </a:r>
                      <a:endParaRPr lang="en-US" sz="900" b="0" kern="100">
                        <a:solidFill>
                          <a:srgbClr val="091F2C"/>
                        </a:solidFill>
                        <a:effectLst/>
                        <a:latin typeface="Segoe Pro Display" panose="020B0502040504020203" pitchFamily="34" charset="0"/>
                        <a:ea typeface="SimSun" panose="02010600030101010101" pitchFamily="2" charset="-122"/>
                        <a:cs typeface="Times New Roman" panose="02020603050405020304" pitchFamily="18" charset="0"/>
                      </a:endParaRPr>
                    </a:p>
                  </a:txBody>
                  <a:tcPr marL="68580" marR="68580" marT="18415" marB="889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7D2CB">
                        <a:alpha val="25000"/>
                      </a:srgbClr>
                    </a:solidFill>
                  </a:tcPr>
                </a:tc>
                <a:extLst>
                  <a:ext uri="{0D108BD9-81ED-4DB2-BD59-A6C34878D82A}">
                    <a16:rowId xmlns:a16="http://schemas.microsoft.com/office/drawing/2014/main" val="3562093726"/>
                  </a:ext>
                </a:extLst>
              </a:tr>
              <a:tr h="434997">
                <a:tc>
                  <a:txBody>
                    <a:bodyPr/>
                    <a:lstStyle/>
                    <a:p>
                      <a:pPr marL="0" marR="0">
                        <a:buNone/>
                      </a:pPr>
                      <a:r>
                        <a:rPr lang="en-US" sz="900" b="1" kern="100">
                          <a:solidFill>
                            <a:srgbClr val="091F2C"/>
                          </a:solidFill>
                          <a:effectLst/>
                          <a:latin typeface="Segoe Pro Display" panose="020B0502040504020203" pitchFamily="34" charset="0"/>
                          <a:ea typeface="SimSun" panose="02010600030101010101" pitchFamily="2" charset="-122"/>
                          <a:cs typeface="Times New Roman" panose="02020603050405020304" pitchFamily="18" charset="0"/>
                        </a:rPr>
                        <a:t>Understand the main point</a:t>
                      </a:r>
                    </a:p>
                  </a:txBody>
                  <a:tcPr marL="68580" marR="68580" marT="18415" marB="889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buNone/>
                      </a:pPr>
                      <a:r>
                        <a:rPr lang="en-US" sz="900" b="0" kern="100">
                          <a:solidFill>
                            <a:srgbClr val="091F2C"/>
                          </a:solidFill>
                          <a:effectLst/>
                          <a:latin typeface="Segoe Pro Display" panose="020B0502040504020203" pitchFamily="34" charset="0"/>
                          <a:ea typeface="SimSun" panose="02010600030101010101" pitchFamily="2" charset="-122"/>
                          <a:cs typeface="Times New Roman" panose="02020603050405020304" pitchFamily="18" charset="0"/>
                        </a:rPr>
                        <a:t>Recap the findings of this research paper: [</a:t>
                      </a:r>
                      <a:r>
                        <a:rPr lang="en-US" sz="900" b="0" kern="100">
                          <a:solidFill>
                            <a:srgbClr val="0070C0"/>
                          </a:solidFill>
                          <a:effectLst/>
                          <a:latin typeface="Segoe Pro Display" panose="020B0502040504020203" pitchFamily="34" charset="0"/>
                          <a:ea typeface="Aptos" panose="020B0004020202020204" pitchFamily="34" charset="0"/>
                          <a:cs typeface="Times New Roman" panose="02020603050405020304" pitchFamily="18" charset="0"/>
                        </a:rPr>
                        <a:t>upload file</a:t>
                      </a:r>
                      <a:r>
                        <a:rPr lang="en-US" sz="900" b="0" kern="100">
                          <a:solidFill>
                            <a:srgbClr val="091F2C"/>
                          </a:solidFill>
                          <a:effectLst/>
                          <a:latin typeface="Segoe Pro Display" panose="020B0502040504020203" pitchFamily="34" charset="0"/>
                          <a:ea typeface="Aptos" panose="020B0004020202020204" pitchFamily="34" charset="0"/>
                          <a:cs typeface="Times New Roman" panose="02020603050405020304" pitchFamily="18" charset="0"/>
                        </a:rPr>
                        <a:t>]. </a:t>
                      </a:r>
                      <a:r>
                        <a:rPr lang="en-US" sz="900" b="0" kern="100">
                          <a:solidFill>
                            <a:srgbClr val="091F2C"/>
                          </a:solidFill>
                          <a:effectLst/>
                          <a:latin typeface="Segoe Pro Display" panose="020B0502040504020203" pitchFamily="34" charset="0"/>
                          <a:ea typeface="SimSun" panose="02010600030101010101" pitchFamily="2" charset="-122"/>
                          <a:cs typeface="Times New Roman" panose="02020603050405020304" pitchFamily="18" charset="0"/>
                        </a:rPr>
                        <a:t> Highlight the surprising or potentially controversial results, if they exist.</a:t>
                      </a:r>
                    </a:p>
                  </a:txBody>
                  <a:tcPr marL="68580" marR="68580" marT="18415" marB="889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0426966"/>
                  </a:ext>
                </a:extLst>
              </a:tr>
              <a:tr h="326248">
                <a:tc>
                  <a:txBody>
                    <a:bodyPr/>
                    <a:lstStyle/>
                    <a:p>
                      <a:pPr marL="0" marR="0">
                        <a:buNone/>
                      </a:pPr>
                      <a:r>
                        <a:rPr lang="en-US" sz="900" b="1" kern="100">
                          <a:solidFill>
                            <a:srgbClr val="091F2C"/>
                          </a:solidFill>
                          <a:effectLst/>
                          <a:latin typeface="Segoe Pro Display" panose="020B0502040504020203" pitchFamily="34" charset="0"/>
                          <a:ea typeface="SimSun" panose="02010600030101010101" pitchFamily="2" charset="-122"/>
                          <a:cs typeface="Times New Roman" panose="02020603050405020304" pitchFamily="18" charset="0"/>
                        </a:rPr>
                        <a:t>Stand out on socials</a:t>
                      </a:r>
                    </a:p>
                  </a:txBody>
                  <a:tcPr marL="68580" marR="68580" marT="18415" marB="889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7D2CB">
                        <a:alpha val="25000"/>
                      </a:srgbClr>
                    </a:solidFill>
                  </a:tcPr>
                </a:tc>
                <a:tc>
                  <a:txBody>
                    <a:bodyPr/>
                    <a:lstStyle/>
                    <a:p>
                      <a:pPr marL="0" marR="0">
                        <a:buNone/>
                      </a:pPr>
                      <a:r>
                        <a:rPr lang="en-US" sz="900" b="0" kern="100">
                          <a:solidFill>
                            <a:srgbClr val="091F2C"/>
                          </a:solidFill>
                          <a:effectLst/>
                          <a:latin typeface="Segoe Pro Display" panose="020B0502040504020203" pitchFamily="34" charset="0"/>
                          <a:ea typeface="Aptos" panose="020B0004020202020204" pitchFamily="34" charset="0"/>
                          <a:cs typeface="Times New Roman" panose="02020603050405020304" pitchFamily="18" charset="0"/>
                        </a:rPr>
                        <a:t>Craft an engaging LinkedIn post based on the content of [</a:t>
                      </a:r>
                      <a:r>
                        <a:rPr lang="en-US" sz="900" b="0" kern="100">
                          <a:solidFill>
                            <a:srgbClr val="0070C0"/>
                          </a:solidFill>
                          <a:effectLst/>
                          <a:latin typeface="Segoe Pro Display" panose="020B0502040504020203" pitchFamily="34" charset="0"/>
                          <a:ea typeface="Aptos" panose="020B0004020202020204" pitchFamily="34" charset="0"/>
                          <a:cs typeface="Times New Roman" panose="02020603050405020304" pitchFamily="18" charset="0"/>
                        </a:rPr>
                        <a:t>upload file</a:t>
                      </a:r>
                      <a:r>
                        <a:rPr lang="en-US" sz="900" b="0" kern="100">
                          <a:solidFill>
                            <a:srgbClr val="091F2C"/>
                          </a:solidFill>
                          <a:effectLst/>
                          <a:latin typeface="Segoe Pro Display" panose="020B0502040504020203" pitchFamily="34" charset="0"/>
                          <a:ea typeface="Aptos" panose="020B0004020202020204" pitchFamily="34" charset="0"/>
                          <a:cs typeface="Times New Roman" panose="02020603050405020304" pitchFamily="18" charset="0"/>
                        </a:rPr>
                        <a:t>].</a:t>
                      </a:r>
                      <a:endParaRPr lang="en-US" sz="900" b="0" kern="100">
                        <a:solidFill>
                          <a:srgbClr val="091F2C"/>
                        </a:solidFill>
                        <a:effectLst/>
                        <a:latin typeface="Segoe Pro Display" panose="020B0502040504020203" pitchFamily="34" charset="0"/>
                        <a:ea typeface="SimSun" panose="02010600030101010101" pitchFamily="2" charset="-122"/>
                        <a:cs typeface="Times New Roman" panose="02020603050405020304" pitchFamily="18" charset="0"/>
                      </a:endParaRPr>
                    </a:p>
                  </a:txBody>
                  <a:tcPr marL="68580" marR="68580" marT="18415" marB="889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7D2CB">
                        <a:alpha val="25000"/>
                      </a:srgbClr>
                    </a:solidFill>
                  </a:tcPr>
                </a:tc>
                <a:extLst>
                  <a:ext uri="{0D108BD9-81ED-4DB2-BD59-A6C34878D82A}">
                    <a16:rowId xmlns:a16="http://schemas.microsoft.com/office/drawing/2014/main" val="1157355300"/>
                  </a:ext>
                </a:extLst>
              </a:tr>
              <a:tr h="358723">
                <a:tc>
                  <a:txBody>
                    <a:bodyPr/>
                    <a:lstStyle/>
                    <a:p>
                      <a:pPr marL="0" marR="0">
                        <a:buNone/>
                      </a:pPr>
                      <a:r>
                        <a:rPr lang="en-US" sz="900" b="1" kern="100">
                          <a:solidFill>
                            <a:srgbClr val="091F2C"/>
                          </a:solidFill>
                          <a:effectLst/>
                          <a:latin typeface="Segoe Pro Display" panose="020B0502040504020203" pitchFamily="34" charset="0"/>
                          <a:ea typeface="SimSun" panose="02010600030101010101" pitchFamily="2" charset="-122"/>
                          <a:cs typeface="Times New Roman" panose="02020603050405020304" pitchFamily="18" charset="0"/>
                        </a:rPr>
                        <a:t>Calculate the ROI</a:t>
                      </a:r>
                    </a:p>
                  </a:txBody>
                  <a:tcPr marL="68580" marR="68580" marT="18415" marB="889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buNone/>
                      </a:pPr>
                      <a:r>
                        <a:rPr lang="en-US" sz="900" b="0" kern="100">
                          <a:solidFill>
                            <a:srgbClr val="091F2C"/>
                          </a:solidFill>
                          <a:effectLst/>
                          <a:latin typeface="Segoe Pro Display" panose="020B0502040504020203" pitchFamily="34" charset="0"/>
                          <a:ea typeface="Aptos" panose="020B0004020202020204" pitchFamily="34" charset="0"/>
                          <a:cs typeface="Times New Roman" panose="02020603050405020304" pitchFamily="18" charset="0"/>
                        </a:rPr>
                        <a:t>How much value will a $450,000 investment have after 5 years with an 8% return annually? Show your work.</a:t>
                      </a:r>
                      <a:endParaRPr lang="en-US" sz="900" b="0" kern="100">
                        <a:solidFill>
                          <a:srgbClr val="091F2C"/>
                        </a:solidFill>
                        <a:effectLst/>
                        <a:latin typeface="Segoe Pro Display" panose="020B0502040504020203" pitchFamily="34" charset="0"/>
                        <a:ea typeface="SimSun" panose="02010600030101010101" pitchFamily="2" charset="-122"/>
                        <a:cs typeface="Times New Roman" panose="02020603050405020304" pitchFamily="18" charset="0"/>
                      </a:endParaRPr>
                    </a:p>
                  </a:txBody>
                  <a:tcPr marL="68580" marR="68580" marT="18415" marB="889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03846318"/>
                  </a:ext>
                </a:extLst>
              </a:tr>
              <a:tr h="326248">
                <a:tc>
                  <a:txBody>
                    <a:bodyPr/>
                    <a:lstStyle/>
                    <a:p>
                      <a:pPr marL="0" marR="0">
                        <a:buNone/>
                      </a:pPr>
                      <a:r>
                        <a:rPr lang="en-US" sz="900" b="1" kern="100">
                          <a:solidFill>
                            <a:srgbClr val="091F2C"/>
                          </a:solidFill>
                          <a:effectLst/>
                          <a:latin typeface="Segoe Pro Display" panose="020B0502040504020203" pitchFamily="34" charset="0"/>
                          <a:ea typeface="SimSun" panose="02010600030101010101" pitchFamily="2" charset="-122"/>
                          <a:cs typeface="Times New Roman" panose="02020603050405020304" pitchFamily="18" charset="0"/>
                        </a:rPr>
                        <a:t>Improve your writing</a:t>
                      </a:r>
                    </a:p>
                  </a:txBody>
                  <a:tcPr marL="68580" marR="68580" marT="18415" marB="889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7D2CB">
                        <a:alpha val="25000"/>
                      </a:srgbClr>
                    </a:solidFill>
                  </a:tcPr>
                </a:tc>
                <a:tc>
                  <a:txBody>
                    <a:bodyPr/>
                    <a:lstStyle/>
                    <a:p>
                      <a:pPr marL="0" marR="0">
                        <a:buNone/>
                      </a:pPr>
                      <a:r>
                        <a:rPr lang="en-US" sz="900" b="0" kern="100">
                          <a:solidFill>
                            <a:srgbClr val="091F2C"/>
                          </a:solidFill>
                          <a:effectLst/>
                          <a:latin typeface="Segoe Pro Display" panose="020B0502040504020203" pitchFamily="34" charset="0"/>
                          <a:ea typeface="Aptos" panose="020B0004020202020204" pitchFamily="34" charset="0"/>
                          <a:cs typeface="Times New Roman" panose="02020603050405020304" pitchFamily="18" charset="0"/>
                        </a:rPr>
                        <a:t>Rewrite my draft so it sounds more professional and less verbose [</a:t>
                      </a:r>
                      <a:r>
                        <a:rPr lang="en-US" sz="900" b="0" kern="100">
                          <a:solidFill>
                            <a:srgbClr val="0070C0"/>
                          </a:solidFill>
                          <a:effectLst/>
                          <a:latin typeface="Segoe Pro Display" panose="020B0502040504020203" pitchFamily="34" charset="0"/>
                          <a:ea typeface="Aptos" panose="020B0004020202020204" pitchFamily="34" charset="0"/>
                          <a:cs typeface="Times New Roman" panose="02020603050405020304" pitchFamily="18" charset="0"/>
                        </a:rPr>
                        <a:t>upload file</a:t>
                      </a:r>
                      <a:r>
                        <a:rPr lang="en-US" sz="900" b="0" kern="100">
                          <a:solidFill>
                            <a:srgbClr val="091F2C"/>
                          </a:solidFill>
                          <a:effectLst/>
                          <a:latin typeface="Segoe Pro Display" panose="020B0502040504020203" pitchFamily="34" charset="0"/>
                          <a:ea typeface="Aptos" panose="020B0004020202020204" pitchFamily="34" charset="0"/>
                          <a:cs typeface="Times New Roman" panose="02020603050405020304" pitchFamily="18" charset="0"/>
                        </a:rPr>
                        <a:t>].</a:t>
                      </a:r>
                      <a:endParaRPr lang="en-US" sz="900" b="0" kern="100">
                        <a:solidFill>
                          <a:srgbClr val="091F2C"/>
                        </a:solidFill>
                        <a:effectLst/>
                        <a:latin typeface="Segoe Pro Display" panose="020B0502040504020203" pitchFamily="34" charset="0"/>
                        <a:ea typeface="SimSun" panose="02010600030101010101" pitchFamily="2" charset="-122"/>
                        <a:cs typeface="Times New Roman" panose="02020603050405020304" pitchFamily="18" charset="0"/>
                      </a:endParaRPr>
                    </a:p>
                  </a:txBody>
                  <a:tcPr marL="68580" marR="68580" marT="18415" marB="889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7D2CB">
                        <a:alpha val="25000"/>
                      </a:srgbClr>
                    </a:solidFill>
                  </a:tcPr>
                </a:tc>
                <a:extLst>
                  <a:ext uri="{0D108BD9-81ED-4DB2-BD59-A6C34878D82A}">
                    <a16:rowId xmlns:a16="http://schemas.microsoft.com/office/drawing/2014/main" val="1017164873"/>
                  </a:ext>
                </a:extLst>
              </a:tr>
              <a:tr h="326248">
                <a:tc>
                  <a:txBody>
                    <a:bodyPr/>
                    <a:lstStyle/>
                    <a:p>
                      <a:pPr marL="0" marR="0">
                        <a:buNone/>
                      </a:pPr>
                      <a:r>
                        <a:rPr lang="en-US" sz="900" b="1" kern="100">
                          <a:solidFill>
                            <a:srgbClr val="091F2C"/>
                          </a:solidFill>
                          <a:effectLst/>
                          <a:latin typeface="Segoe Pro Display" panose="020B0502040504020203" pitchFamily="34" charset="0"/>
                          <a:ea typeface="SimSun" panose="02010600030101010101" pitchFamily="2" charset="-122"/>
                          <a:cs typeface="Times New Roman" panose="02020603050405020304" pitchFamily="18" charset="0"/>
                        </a:rPr>
                        <a:t>Code faster</a:t>
                      </a:r>
                    </a:p>
                  </a:txBody>
                  <a:tcPr marL="68580" marR="68580" marT="18415" marB="889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buNone/>
                      </a:pPr>
                      <a:r>
                        <a:rPr lang="en-US" sz="900" b="0" kern="100">
                          <a:solidFill>
                            <a:srgbClr val="091F2C"/>
                          </a:solidFill>
                          <a:effectLst/>
                          <a:latin typeface="Segoe Pro Display" panose="020B0502040504020203" pitchFamily="34" charset="0"/>
                          <a:ea typeface="Aptos" panose="020B0004020202020204" pitchFamily="34" charset="0"/>
                          <a:cs typeface="Times New Roman" panose="02020603050405020304" pitchFamily="18" charset="0"/>
                        </a:rPr>
                        <a:t>Write a python script to perform binary search.</a:t>
                      </a:r>
                      <a:endParaRPr lang="en-US" sz="900" b="0" kern="100">
                        <a:solidFill>
                          <a:srgbClr val="091F2C"/>
                        </a:solidFill>
                        <a:effectLst/>
                        <a:latin typeface="Segoe Pro Display" panose="020B0502040504020203" pitchFamily="34" charset="0"/>
                        <a:ea typeface="SimSun" panose="02010600030101010101" pitchFamily="2" charset="-122"/>
                        <a:cs typeface="Times New Roman" panose="02020603050405020304" pitchFamily="18" charset="0"/>
                      </a:endParaRPr>
                    </a:p>
                  </a:txBody>
                  <a:tcPr marL="68580" marR="68580" marT="18415" marB="889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24336149"/>
                  </a:ext>
                </a:extLst>
              </a:tr>
              <a:tr h="326248">
                <a:tc>
                  <a:txBody>
                    <a:bodyPr/>
                    <a:lstStyle/>
                    <a:p>
                      <a:pPr marL="0" marR="0">
                        <a:buNone/>
                      </a:pPr>
                      <a:r>
                        <a:rPr lang="en-US" sz="900" b="1" kern="100">
                          <a:solidFill>
                            <a:srgbClr val="091F2C"/>
                          </a:solidFill>
                          <a:effectLst/>
                          <a:latin typeface="Segoe Pro Display" panose="020B0502040504020203" pitchFamily="34" charset="0"/>
                          <a:ea typeface="SimSun" panose="02010600030101010101" pitchFamily="2" charset="-122"/>
                          <a:cs typeface="Times New Roman" panose="02020603050405020304" pitchFamily="18" charset="0"/>
                        </a:rPr>
                        <a:t>Generate ideas</a:t>
                      </a:r>
                    </a:p>
                  </a:txBody>
                  <a:tcPr marL="68580" marR="68580" marT="18415" marB="889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7D2CB">
                        <a:alpha val="25000"/>
                      </a:srgbClr>
                    </a:solidFill>
                  </a:tcPr>
                </a:tc>
                <a:tc>
                  <a:txBody>
                    <a:bodyPr/>
                    <a:lstStyle/>
                    <a:p>
                      <a:pPr marL="0" marR="0">
                        <a:buNone/>
                      </a:pPr>
                      <a:r>
                        <a:rPr lang="en-US" sz="900" b="0" kern="100">
                          <a:solidFill>
                            <a:srgbClr val="000000"/>
                          </a:solidFill>
                          <a:effectLst/>
                          <a:latin typeface="Segoe Pro Display" panose="020B0502040504020203" pitchFamily="34" charset="0"/>
                          <a:ea typeface="SimSun" panose="02010600030101010101" pitchFamily="2" charset="-122"/>
                          <a:cs typeface="Times New Roman" panose="02020603050405020304" pitchFamily="18" charset="0"/>
                        </a:rPr>
                        <a:t>Suggest 10 compelling titles for this document: </a:t>
                      </a:r>
                      <a:r>
                        <a:rPr lang="en-US" sz="900" b="0" kern="100">
                          <a:solidFill>
                            <a:srgbClr val="091F2C"/>
                          </a:solidFill>
                          <a:effectLst/>
                          <a:latin typeface="Segoe Pro Display" panose="020B0502040504020203" pitchFamily="34" charset="0"/>
                          <a:ea typeface="SimSun" panose="02010600030101010101" pitchFamily="2" charset="-122"/>
                          <a:cs typeface="Times New Roman" panose="02020603050405020304" pitchFamily="18" charset="0"/>
                        </a:rPr>
                        <a:t>[</a:t>
                      </a:r>
                      <a:r>
                        <a:rPr lang="en-US" sz="900" b="0" kern="100">
                          <a:solidFill>
                            <a:srgbClr val="0070C0"/>
                          </a:solidFill>
                          <a:effectLst/>
                          <a:latin typeface="Segoe Pro Display" panose="020B0502040504020203" pitchFamily="34" charset="0"/>
                          <a:ea typeface="Aptos" panose="020B0004020202020204" pitchFamily="34" charset="0"/>
                          <a:cs typeface="Times New Roman" panose="02020603050405020304" pitchFamily="18" charset="0"/>
                        </a:rPr>
                        <a:t>upload file</a:t>
                      </a:r>
                      <a:r>
                        <a:rPr lang="en-US" sz="900" b="0" kern="100">
                          <a:solidFill>
                            <a:srgbClr val="091F2C"/>
                          </a:solidFill>
                          <a:effectLst/>
                          <a:latin typeface="Segoe Pro Display" panose="020B0502040504020203" pitchFamily="34" charset="0"/>
                          <a:ea typeface="Aptos" panose="020B0004020202020204" pitchFamily="34" charset="0"/>
                          <a:cs typeface="Times New Roman" panose="02020603050405020304" pitchFamily="18" charset="0"/>
                        </a:rPr>
                        <a:t>].</a:t>
                      </a:r>
                      <a:endParaRPr lang="en-US" sz="900" b="0" kern="100">
                        <a:solidFill>
                          <a:srgbClr val="091F2C"/>
                        </a:solidFill>
                        <a:effectLst/>
                        <a:latin typeface="Segoe Pro Display" panose="020B0502040504020203" pitchFamily="34" charset="0"/>
                        <a:ea typeface="SimSun" panose="02010600030101010101" pitchFamily="2" charset="-122"/>
                        <a:cs typeface="Times New Roman" panose="02020603050405020304" pitchFamily="18" charset="0"/>
                      </a:endParaRPr>
                    </a:p>
                  </a:txBody>
                  <a:tcPr marL="68580" marR="68580" marT="18415" marB="889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7D2CB">
                        <a:alpha val="25000"/>
                      </a:srgbClr>
                    </a:solidFill>
                  </a:tcPr>
                </a:tc>
                <a:extLst>
                  <a:ext uri="{0D108BD9-81ED-4DB2-BD59-A6C34878D82A}">
                    <a16:rowId xmlns:a16="http://schemas.microsoft.com/office/drawing/2014/main" val="2415556617"/>
                  </a:ext>
                </a:extLst>
              </a:tr>
              <a:tr h="358723">
                <a:tc>
                  <a:txBody>
                    <a:bodyPr/>
                    <a:lstStyle/>
                    <a:p>
                      <a:pPr marL="0" marR="0">
                        <a:buNone/>
                      </a:pPr>
                      <a:r>
                        <a:rPr lang="en-US" sz="900" b="1" kern="100">
                          <a:solidFill>
                            <a:srgbClr val="091F2C"/>
                          </a:solidFill>
                          <a:effectLst/>
                          <a:latin typeface="Segoe Pro Display" panose="020B0502040504020203" pitchFamily="34" charset="0"/>
                          <a:ea typeface="SimSun" panose="02010600030101010101" pitchFamily="2" charset="-122"/>
                          <a:cs typeface="Times New Roman" panose="02020603050405020304" pitchFamily="18" charset="0"/>
                        </a:rPr>
                        <a:t>Compare files</a:t>
                      </a:r>
                    </a:p>
                  </a:txBody>
                  <a:tcPr marL="68580" marR="68580" marT="18415" marB="889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900">
                          <a:latin typeface="Segoe Sans Display" pitchFamily="2" charset="0"/>
                          <a:cs typeface="Segoe Sans Display" pitchFamily="2" charset="0"/>
                        </a:rPr>
                        <a:t>Compare the latest [/file  name] with its version from [Previous Date] . Summarize what changed, and include any relevant feedback mentioned in emails about those changes</a:t>
                      </a:r>
                    </a:p>
                  </a:txBody>
                  <a:tcPr marL="68580" marR="68580" marT="18415" marB="889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53034297"/>
                  </a:ext>
                </a:extLst>
              </a:tr>
              <a:tr h="358723">
                <a:tc>
                  <a:txBody>
                    <a:bodyPr/>
                    <a:lstStyle/>
                    <a:p>
                      <a:pPr marL="0" marR="0">
                        <a:buNone/>
                      </a:pPr>
                      <a:r>
                        <a:rPr lang="en-US" sz="900" b="1" kern="100">
                          <a:solidFill>
                            <a:srgbClr val="091F2C"/>
                          </a:solidFill>
                          <a:effectLst/>
                          <a:latin typeface="Segoe Pro Display" panose="020B0502040504020203" pitchFamily="34" charset="0"/>
                          <a:ea typeface="SimSun" panose="02010600030101010101" pitchFamily="2" charset="-122"/>
                          <a:cs typeface="Times New Roman" panose="02020603050405020304" pitchFamily="18" charset="0"/>
                        </a:rPr>
                        <a:t>Get writing recommendations</a:t>
                      </a:r>
                    </a:p>
                  </a:txBody>
                  <a:tcPr marL="68580" marR="68580" marT="18415" marB="889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7D2CB">
                        <a:alpha val="25000"/>
                      </a:srgbClr>
                    </a:solidFill>
                  </a:tcPr>
                </a:tc>
                <a:tc>
                  <a:txBody>
                    <a:bodyPr/>
                    <a:lstStyle/>
                    <a:p>
                      <a:pPr marL="0" marR="0">
                        <a:lnSpc>
                          <a:spcPct val="115000"/>
                        </a:lnSpc>
                        <a:spcAft>
                          <a:spcPts val="800"/>
                        </a:spcAft>
                        <a:buNone/>
                      </a:pPr>
                      <a:r>
                        <a:rPr lang="en-US" sz="900" b="0" kern="100">
                          <a:solidFill>
                            <a:srgbClr val="000000"/>
                          </a:solidFill>
                          <a:effectLst/>
                          <a:latin typeface="Segoe Pro Display" panose="020B0502040504020203" pitchFamily="34" charset="0"/>
                          <a:ea typeface="SimSun" panose="02010600030101010101" pitchFamily="2" charset="-122"/>
                          <a:cs typeface="Times New Roman" panose="02020603050405020304" pitchFamily="18" charset="0"/>
                        </a:rPr>
                        <a:t>Analyze the text in the following and make suggestions on how to improve it: [</a:t>
                      </a:r>
                      <a:r>
                        <a:rPr lang="en-US" sz="900" b="0" kern="100">
                          <a:solidFill>
                            <a:srgbClr val="0070C0"/>
                          </a:solidFill>
                          <a:effectLst/>
                          <a:latin typeface="Segoe Pro Display" panose="020B0502040504020203" pitchFamily="34" charset="0"/>
                          <a:ea typeface="SimSun" panose="02010600030101010101" pitchFamily="2" charset="-122"/>
                          <a:cs typeface="Times New Roman" panose="02020603050405020304" pitchFamily="18" charset="0"/>
                        </a:rPr>
                        <a:t>insert text</a:t>
                      </a:r>
                      <a:r>
                        <a:rPr lang="en-US" sz="900" b="0" kern="100">
                          <a:solidFill>
                            <a:srgbClr val="000000"/>
                          </a:solidFill>
                          <a:effectLst/>
                          <a:latin typeface="Segoe Pro Display" panose="020B0502040504020203" pitchFamily="34" charset="0"/>
                          <a:ea typeface="SimSun" panose="02010600030101010101" pitchFamily="2" charset="-122"/>
                          <a:cs typeface="Times New Roman" panose="02020603050405020304" pitchFamily="18" charset="0"/>
                        </a:rPr>
                        <a:t>]</a:t>
                      </a:r>
                      <a:endParaRPr lang="en-US" sz="900" b="0" kern="100">
                        <a:solidFill>
                          <a:srgbClr val="091F2C"/>
                        </a:solidFill>
                        <a:effectLst/>
                        <a:latin typeface="Segoe Pro Display" panose="020B0502040504020203" pitchFamily="34" charset="0"/>
                        <a:ea typeface="SimSun" panose="02010600030101010101" pitchFamily="2" charset="-122"/>
                        <a:cs typeface="Times New Roman" panose="02020603050405020304" pitchFamily="18" charset="0"/>
                      </a:endParaRPr>
                    </a:p>
                  </a:txBody>
                  <a:tcPr marL="68580" marR="68580" marT="18415" marB="889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7D2CB">
                        <a:alpha val="25000"/>
                      </a:srgbClr>
                    </a:solidFill>
                  </a:tcPr>
                </a:tc>
                <a:extLst>
                  <a:ext uri="{0D108BD9-81ED-4DB2-BD59-A6C34878D82A}">
                    <a16:rowId xmlns:a16="http://schemas.microsoft.com/office/drawing/2014/main" val="992791232"/>
                  </a:ext>
                </a:extLst>
              </a:tr>
              <a:tr h="582489">
                <a:tc>
                  <a:txBody>
                    <a:bodyPr/>
                    <a:lstStyle/>
                    <a:p>
                      <a:pPr marL="0" marR="0">
                        <a:buNone/>
                      </a:pPr>
                      <a:r>
                        <a:rPr lang="en-US" sz="900" b="1" kern="100">
                          <a:solidFill>
                            <a:srgbClr val="091F2C"/>
                          </a:solidFill>
                          <a:effectLst/>
                          <a:latin typeface="Segoe Pro Display" panose="020B0502040504020203" pitchFamily="34" charset="0"/>
                          <a:ea typeface="SimSun" panose="02010600030101010101" pitchFamily="2" charset="-122"/>
                          <a:cs typeface="Times New Roman" panose="02020603050405020304" pitchFamily="18" charset="0"/>
                        </a:rPr>
                        <a:t>Visualize a scene</a:t>
                      </a:r>
                    </a:p>
                  </a:txBody>
                  <a:tcPr marL="68580" marR="68580" marT="18415" marB="889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nSpc>
                          <a:spcPct val="115000"/>
                        </a:lnSpc>
                        <a:spcAft>
                          <a:spcPts val="800"/>
                        </a:spcAft>
                        <a:buNone/>
                      </a:pPr>
                      <a:r>
                        <a:rPr lang="en-US" sz="900" b="0" kern="100">
                          <a:solidFill>
                            <a:srgbClr val="091F2C"/>
                          </a:solidFill>
                          <a:effectLst/>
                          <a:latin typeface="Segoe Pro Display" panose="020B0502040504020203" pitchFamily="34" charset="0"/>
                          <a:ea typeface="SimSun" panose="02010600030101010101" pitchFamily="2" charset="-122"/>
                          <a:cs typeface="Times New Roman" panose="02020603050405020304" pitchFamily="18" charset="0"/>
                        </a:rPr>
                        <a:t>Create an image with the running sneaker standing upright in a modern studio setting. The scene has a clean, minimalist design and the background includes a setting of simple minimalist gradients. [</a:t>
                      </a:r>
                      <a:r>
                        <a:rPr lang="en-US" sz="900" b="0" kern="100">
                          <a:solidFill>
                            <a:srgbClr val="0070C0"/>
                          </a:solidFill>
                          <a:effectLst/>
                          <a:latin typeface="Segoe Pro Display" panose="020B0502040504020203" pitchFamily="34" charset="0"/>
                          <a:ea typeface="SimSun" panose="02010600030101010101" pitchFamily="2" charset="-122"/>
                          <a:cs typeface="Times New Roman" panose="02020603050405020304" pitchFamily="18" charset="0"/>
                        </a:rPr>
                        <a:t>add an image</a:t>
                      </a:r>
                      <a:r>
                        <a:rPr lang="en-US" sz="900" b="0" kern="100">
                          <a:solidFill>
                            <a:srgbClr val="091F2C"/>
                          </a:solidFill>
                          <a:effectLst/>
                          <a:latin typeface="Segoe Pro Display" panose="020B0502040504020203" pitchFamily="34" charset="0"/>
                          <a:ea typeface="SimSun" panose="02010600030101010101" pitchFamily="2" charset="-122"/>
                          <a:cs typeface="Times New Roman" panose="02020603050405020304" pitchFamily="18" charset="0"/>
                        </a:rPr>
                        <a:t>]</a:t>
                      </a:r>
                    </a:p>
                  </a:txBody>
                  <a:tcPr marL="68580" marR="68580" marT="18415" marB="889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21426457"/>
                  </a:ext>
                </a:extLst>
              </a:tr>
            </a:tbl>
          </a:graphicData>
        </a:graphic>
      </p:graphicFrame>
      <p:sp>
        <p:nvSpPr>
          <p:cNvPr id="6" name="Slide Number Placeholder 5">
            <a:extLst>
              <a:ext uri="{FF2B5EF4-FFF2-40B4-BE49-F238E27FC236}">
                <a16:creationId xmlns:a16="http://schemas.microsoft.com/office/drawing/2014/main" id="{6AA9DCE0-6495-3BE1-1AC0-EAD0D1DC4447}"/>
              </a:ext>
            </a:extLst>
          </p:cNvPr>
          <p:cNvSpPr>
            <a:spLocks noGrp="1"/>
          </p:cNvSpPr>
          <p:nvPr>
            <p:ph type="sldNum" sz="quarter" idx="12"/>
          </p:nvPr>
        </p:nvSpPr>
        <p:spPr>
          <a:xfrm>
            <a:off x="5489258" y="9322649"/>
            <a:ext cx="1748790" cy="535517"/>
          </a:xfrm>
        </p:spPr>
        <p:txBody>
          <a:bodyPr/>
          <a:lstStyle/>
          <a:p>
            <a:pPr marL="0" marR="0" lvl="0" indent="0" algn="r" defTabSz="1018824" rtl="0" eaLnBrk="1" fontAlgn="auto" latinLnBrk="0" hangingPunct="1">
              <a:lnSpc>
                <a:spcPct val="100000"/>
              </a:lnSpc>
              <a:spcBef>
                <a:spcPts val="0"/>
              </a:spcBef>
              <a:spcAft>
                <a:spcPts val="0"/>
              </a:spcAft>
              <a:buClrTx/>
              <a:buSzTx/>
              <a:buFontTx/>
              <a:buNone/>
              <a:tabLst/>
              <a:defRPr/>
            </a:pPr>
            <a:fld id="{BF64B658-AF8F-7D4C-AC24-1E662CA57B6D}" type="slidenum">
              <a:rPr kumimoji="0" lang="en-US" sz="1200" b="0" i="0" u="none" strike="noStrike" kern="1200" cap="none" spc="0" normalizeH="0" baseline="0" noProof="0" smtClean="0">
                <a:ln>
                  <a:noFill/>
                </a:ln>
                <a:solidFill>
                  <a:srgbClr val="091F2C"/>
                </a:solidFill>
                <a:effectLst/>
                <a:uLnTx/>
                <a:uFillTx/>
                <a:latin typeface="Segoe Sans Display"/>
                <a:ea typeface="+mn-ea"/>
                <a:cs typeface="+mn-cs"/>
              </a:rPr>
              <a:pPr marL="0" marR="0" lvl="0" indent="0" algn="r" defTabSz="1018824"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srgbClr val="091F2C"/>
              </a:solidFill>
              <a:effectLst/>
              <a:uLnTx/>
              <a:uFillTx/>
              <a:latin typeface="Segoe Sans Display"/>
              <a:ea typeface="+mn-ea"/>
              <a:cs typeface="+mn-cs"/>
            </a:endParaRPr>
          </a:p>
        </p:txBody>
      </p:sp>
      <p:sp>
        <p:nvSpPr>
          <p:cNvPr id="22" name="TextBox 21">
            <a:extLst>
              <a:ext uri="{FF2B5EF4-FFF2-40B4-BE49-F238E27FC236}">
                <a16:creationId xmlns:a16="http://schemas.microsoft.com/office/drawing/2014/main" id="{38A417D2-A107-CCC9-84FD-7CE760D50169}"/>
              </a:ext>
            </a:extLst>
          </p:cNvPr>
          <p:cNvSpPr txBox="1"/>
          <p:nvPr/>
        </p:nvSpPr>
        <p:spPr>
          <a:xfrm>
            <a:off x="457200" y="9735234"/>
            <a:ext cx="6916358" cy="323165"/>
          </a:xfrm>
          <a:prstGeom prst="rect">
            <a:avLst/>
          </a:prstGeom>
          <a:noFill/>
        </p:spPr>
        <p:txBody>
          <a:bodyPr wrap="square" lIns="0" rtlCol="0">
            <a:spAutoFit/>
          </a:bodyPr>
          <a:lstStyle/>
          <a:p>
            <a:pPr marL="0" marR="0" lvl="0" indent="0" algn="l" defTabSz="1018824" rtl="0" eaLnBrk="1" fontAlgn="auto" latinLnBrk="0" hangingPunct="1">
              <a:lnSpc>
                <a:spcPct val="100000"/>
              </a:lnSpc>
              <a:spcBef>
                <a:spcPts val="0"/>
              </a:spcBef>
              <a:spcAft>
                <a:spcPts val="0"/>
              </a:spcAft>
              <a:buClrTx/>
              <a:buSzTx/>
              <a:buFontTx/>
              <a:buNone/>
              <a:tabLst/>
              <a:defRPr/>
            </a:pPr>
            <a:r>
              <a:rPr kumimoji="0" lang="en-US" sz="500" b="0" i="0" u="none" strike="noStrike" kern="1200" cap="none" spc="0" normalizeH="0" baseline="30000" noProof="0">
                <a:ln>
                  <a:noFill/>
                </a:ln>
                <a:solidFill>
                  <a:srgbClr val="091F2C"/>
                </a:solidFill>
                <a:effectLst/>
                <a:uLnTx/>
                <a:uFillTx/>
                <a:latin typeface="Segoe Pro Display" panose="020B0502040504020203" pitchFamily="34" charset="0"/>
                <a:ea typeface="+mn-ea"/>
                <a:cs typeface="Segoe Sans Display" pitchFamily="2" charset="0"/>
              </a:rPr>
              <a:t>1</a:t>
            </a:r>
            <a:r>
              <a:rPr kumimoji="0" lang="en-US" sz="500" b="0" i="0" u="none" strike="noStrike" kern="1200" cap="none" spc="0" normalizeH="0" baseline="0" noProof="0">
                <a:ln>
                  <a:noFill/>
                </a:ln>
                <a:solidFill>
                  <a:srgbClr val="091F2C"/>
                </a:solidFill>
                <a:effectLst/>
                <a:uLnTx/>
                <a:uFillTx/>
                <a:latin typeface="Segoe Pro Display" panose="020B0502040504020203" pitchFamily="34" charset="0"/>
                <a:ea typeface="+mn-ea"/>
                <a:cs typeface="Segoe Sans Display" pitchFamily="2" charset="0"/>
              </a:rPr>
              <a:t>Image generation and file upload limits apply.</a:t>
            </a:r>
          </a:p>
          <a:p>
            <a:pPr marL="0" marR="0" lvl="0" indent="0" algn="l" defTabSz="1018824" rtl="0" eaLnBrk="1" fontAlgn="auto" latinLnBrk="0" hangingPunct="1">
              <a:lnSpc>
                <a:spcPct val="100000"/>
              </a:lnSpc>
              <a:spcBef>
                <a:spcPts val="0"/>
              </a:spcBef>
              <a:spcAft>
                <a:spcPts val="0"/>
              </a:spcAft>
              <a:buClrTx/>
              <a:buSzTx/>
              <a:buFontTx/>
              <a:buNone/>
              <a:tabLst/>
              <a:defRPr/>
            </a:pPr>
            <a:r>
              <a:rPr kumimoji="0" lang="en-US" sz="500" b="0" i="0" u="none" strike="noStrike" kern="1200" cap="none" spc="0" normalizeH="0" baseline="30000" noProof="0">
                <a:ln>
                  <a:noFill/>
                </a:ln>
                <a:solidFill>
                  <a:srgbClr val="091F2C"/>
                </a:solidFill>
                <a:effectLst/>
                <a:uLnTx/>
                <a:uFillTx/>
                <a:latin typeface="Segoe Pro Display" panose="020B0502040504020203" pitchFamily="34" charset="0"/>
                <a:ea typeface="+mn-ea"/>
                <a:cs typeface="Segoe Sans Display" pitchFamily="2" charset="0"/>
              </a:rPr>
              <a:t>2</a:t>
            </a:r>
            <a:r>
              <a:rPr kumimoji="0" lang="en-US" sz="500" b="0" i="0" u="none" strike="noStrike" kern="1200" cap="none" spc="0" normalizeH="0" baseline="0" noProof="0">
                <a:ln>
                  <a:noFill/>
                </a:ln>
                <a:solidFill>
                  <a:srgbClr val="091F2C"/>
                </a:solidFill>
                <a:effectLst/>
                <a:uLnTx/>
                <a:uFillTx/>
                <a:latin typeface="Segoe Pro Display" panose="020B0502040504020203" pitchFamily="34" charset="0"/>
                <a:ea typeface="+mn-ea"/>
                <a:cs typeface="Segoe Sans Display" pitchFamily="2" charset="0"/>
              </a:rPr>
              <a:t>Every SharePoint site comes with a “ready-made agent”, automatically scoped to the content on that site. To get started, sign in to your SharePoint site with your work account. Open the agent chat pane. Select the dropdown arrow next to the current agent, you will see agents that have been approved for the site. Start asking questions about the site or selected document. Agents that access SharePoint content will be billed based on metered consumption.</a:t>
            </a:r>
          </a:p>
        </p:txBody>
      </p:sp>
      <p:sp>
        <p:nvSpPr>
          <p:cNvPr id="32" name="Rectangle: Rounded Corners 9">
            <a:hlinkClick r:id="" action="ppaction://noaction"/>
            <a:extLst>
              <a:ext uri="{FF2B5EF4-FFF2-40B4-BE49-F238E27FC236}">
                <a16:creationId xmlns:a16="http://schemas.microsoft.com/office/drawing/2014/main" id="{64EEDA5B-0D7C-2165-3E54-7733181B61B0}"/>
              </a:ext>
              <a:ext uri="{C183D7F6-B498-43B3-948B-1728B52AA6E4}">
                <adec:decorative xmlns:adec="http://schemas.microsoft.com/office/drawing/2017/decorative" val="1"/>
              </a:ext>
            </a:extLst>
          </p:cNvPr>
          <p:cNvSpPr>
            <a:spLocks noChangeArrowheads="1"/>
          </p:cNvSpPr>
          <p:nvPr/>
        </p:nvSpPr>
        <p:spPr bwMode="auto">
          <a:xfrm>
            <a:off x="368436" y="300812"/>
            <a:ext cx="1096691" cy="445089"/>
          </a:xfrm>
          <a:prstGeom prst="roundRect">
            <a:avLst>
              <a:gd name="adj" fmla="val 50000"/>
            </a:avLst>
          </a:prstGeom>
          <a:solidFill>
            <a:srgbClr val="F5E4F6"/>
          </a:solidFill>
          <a:ln w="25400">
            <a:solidFill>
              <a:srgbClr val="FFFCF9"/>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1018824"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944897"/>
                </a:solidFill>
                <a:effectLst/>
                <a:uLnTx/>
                <a:uFillTx/>
                <a:latin typeface="Segoe Sans Display Semibold"/>
                <a:ea typeface="+mn-ea"/>
                <a:cs typeface="+mn-cs"/>
              </a:rPr>
              <a:t>Table of contents</a:t>
            </a:r>
          </a:p>
        </p:txBody>
      </p:sp>
      <p:sp>
        <p:nvSpPr>
          <p:cNvPr id="33" name="Rectangle: Rounded Corners 9">
            <a:hlinkClick r:id="rId6" action="ppaction://hlinksldjump"/>
            <a:extLst>
              <a:ext uri="{FF2B5EF4-FFF2-40B4-BE49-F238E27FC236}">
                <a16:creationId xmlns:a16="http://schemas.microsoft.com/office/drawing/2014/main" id="{5ACEC469-FF5F-702F-D96A-75EAC977022D}"/>
              </a:ext>
              <a:ext uri="{C183D7F6-B498-43B3-948B-1728B52AA6E4}">
                <adec:decorative xmlns:adec="http://schemas.microsoft.com/office/drawing/2017/decorative" val="1"/>
              </a:ext>
            </a:extLst>
          </p:cNvPr>
          <p:cNvSpPr>
            <a:spLocks noChangeArrowheads="1"/>
          </p:cNvSpPr>
          <p:nvPr/>
        </p:nvSpPr>
        <p:spPr bwMode="auto">
          <a:xfrm>
            <a:off x="1556205" y="300812"/>
            <a:ext cx="1096691" cy="445089"/>
          </a:xfrm>
          <a:prstGeom prst="roundRect">
            <a:avLst>
              <a:gd name="adj" fmla="val 50000"/>
            </a:avLst>
          </a:prstGeom>
          <a:solidFill>
            <a:srgbClr val="F5E4F6"/>
          </a:solidFill>
          <a:ln w="25400">
            <a:solidFill>
              <a:srgbClr val="FFFCF9"/>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1018824"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944897"/>
                </a:solidFill>
                <a:effectLst/>
                <a:uLnTx/>
                <a:uFillTx/>
                <a:latin typeface="Segoe Sans Display Semibold"/>
                <a:ea typeface="+mn-ea"/>
                <a:cs typeface="+mn-cs"/>
              </a:rPr>
              <a:t>Getting started</a:t>
            </a:r>
          </a:p>
        </p:txBody>
      </p:sp>
      <p:sp>
        <p:nvSpPr>
          <p:cNvPr id="34" name="Rectangle: Rounded Corners 9">
            <a:hlinkClick r:id="rId7" action="ppaction://hlinksldjump"/>
            <a:extLst>
              <a:ext uri="{FF2B5EF4-FFF2-40B4-BE49-F238E27FC236}">
                <a16:creationId xmlns:a16="http://schemas.microsoft.com/office/drawing/2014/main" id="{683C1FB6-B1F0-F8B8-9386-9F0F34C4615C}"/>
              </a:ext>
              <a:ext uri="{C183D7F6-B498-43B3-948B-1728B52AA6E4}">
                <adec:decorative xmlns:adec="http://schemas.microsoft.com/office/drawing/2017/decorative" val="1"/>
              </a:ext>
            </a:extLst>
          </p:cNvPr>
          <p:cNvSpPr>
            <a:spLocks noChangeArrowheads="1"/>
          </p:cNvSpPr>
          <p:nvPr/>
        </p:nvSpPr>
        <p:spPr bwMode="auto">
          <a:xfrm>
            <a:off x="2743973" y="300812"/>
            <a:ext cx="1096691" cy="445089"/>
          </a:xfrm>
          <a:prstGeom prst="roundRect">
            <a:avLst>
              <a:gd name="adj" fmla="val 50000"/>
            </a:avLst>
          </a:prstGeom>
          <a:solidFill>
            <a:srgbClr val="F5E4F6"/>
          </a:solidFill>
          <a:ln w="25400">
            <a:solidFill>
              <a:srgbClr val="FFFCF9"/>
            </a:solidFill>
            <a:miter lim="800000"/>
            <a:headEnd/>
            <a:tailEnd/>
          </a:ln>
        </p:spPr>
        <p:txBody>
          <a:bodyPr vert="horz" wrap="square" lIns="0" tIns="45720" rIns="0" bIns="45720" numCol="1" anchor="ctr" anchorCtr="0" compatLnSpc="1">
            <a:prstTxWarp prst="textNoShape">
              <a:avLst/>
            </a:prstTxWarp>
          </a:bodyPr>
          <a:lstStyle/>
          <a:p>
            <a:pPr marL="0" marR="0" lvl="0" indent="0" algn="ctr" defTabSz="1018824"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944897"/>
                </a:solidFill>
                <a:effectLst/>
                <a:uLnTx/>
                <a:uFillTx/>
                <a:latin typeface="Segoe Sans Display Semibold"/>
                <a:ea typeface="+mn-ea"/>
                <a:cs typeface="+mn-cs"/>
              </a:rPr>
              <a:t>Microsoft 365 Copilot</a:t>
            </a:r>
          </a:p>
        </p:txBody>
      </p:sp>
      <p:sp>
        <p:nvSpPr>
          <p:cNvPr id="35" name="Rectangle: Rounded Corners 9">
            <a:hlinkClick r:id="rId8" action="ppaction://hlinksldjump"/>
            <a:extLst>
              <a:ext uri="{FF2B5EF4-FFF2-40B4-BE49-F238E27FC236}">
                <a16:creationId xmlns:a16="http://schemas.microsoft.com/office/drawing/2014/main" id="{4E492759-46F5-3776-9218-7764BD156F53}"/>
              </a:ext>
              <a:ext uri="{C183D7F6-B498-43B3-948B-1728B52AA6E4}">
                <adec:decorative xmlns:adec="http://schemas.microsoft.com/office/drawing/2017/decorative" val="1"/>
              </a:ext>
            </a:extLst>
          </p:cNvPr>
          <p:cNvSpPr>
            <a:spLocks noChangeArrowheads="1"/>
          </p:cNvSpPr>
          <p:nvPr/>
        </p:nvSpPr>
        <p:spPr bwMode="auto">
          <a:xfrm>
            <a:off x="3931737" y="300812"/>
            <a:ext cx="1096691" cy="445089"/>
          </a:xfrm>
          <a:prstGeom prst="roundRect">
            <a:avLst>
              <a:gd name="adj" fmla="val 50000"/>
            </a:avLst>
          </a:prstGeom>
          <a:gradFill>
            <a:gsLst>
              <a:gs pos="0">
                <a:srgbClr val="0078D4"/>
              </a:gs>
              <a:gs pos="100000">
                <a:srgbClr val="8661C5"/>
              </a:gs>
            </a:gsLst>
            <a:lin ang="2700000" scaled="0"/>
          </a:gradFill>
          <a:ln w="25400">
            <a:solidFill>
              <a:srgbClr val="FFFCF9"/>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1018824"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FFFFFF"/>
                </a:solidFill>
                <a:effectLst/>
                <a:uLnTx/>
                <a:uFillTx/>
                <a:latin typeface="Segoe Sans Display Semibold"/>
                <a:ea typeface="+mn-ea"/>
                <a:cs typeface="+mn-cs"/>
              </a:rPr>
              <a:t>Copilot</a:t>
            </a:r>
            <a:br>
              <a:rPr kumimoji="0" lang="en-US" sz="1000" b="0" i="0" u="none" strike="noStrike" kern="1200" cap="none" spc="0" normalizeH="0" baseline="0" noProof="0">
                <a:ln>
                  <a:noFill/>
                </a:ln>
                <a:solidFill>
                  <a:srgbClr val="FFFFFF"/>
                </a:solidFill>
                <a:effectLst/>
                <a:uLnTx/>
                <a:uFillTx/>
                <a:latin typeface="Segoe Sans Display Semibold"/>
                <a:ea typeface="+mn-ea"/>
                <a:cs typeface="+mn-cs"/>
              </a:rPr>
            </a:br>
            <a:r>
              <a:rPr kumimoji="0" lang="en-US" sz="1000" b="0" i="0" u="none" strike="noStrike" kern="1200" cap="none" spc="0" normalizeH="0" baseline="0" noProof="0">
                <a:ln>
                  <a:noFill/>
                </a:ln>
                <a:solidFill>
                  <a:srgbClr val="FFFFFF"/>
                </a:solidFill>
                <a:effectLst/>
                <a:uLnTx/>
                <a:uFillTx/>
                <a:latin typeface="Segoe Sans Display Semibold"/>
                <a:ea typeface="+mn-ea"/>
                <a:cs typeface="+mn-cs"/>
              </a:rPr>
              <a:t>Chat</a:t>
            </a:r>
          </a:p>
        </p:txBody>
      </p:sp>
      <p:sp>
        <p:nvSpPr>
          <p:cNvPr id="36" name="Rectangle: Rounded Corners 9">
            <a:hlinkClick r:id="rId9" action="ppaction://hlinksldjump"/>
            <a:extLst>
              <a:ext uri="{FF2B5EF4-FFF2-40B4-BE49-F238E27FC236}">
                <a16:creationId xmlns:a16="http://schemas.microsoft.com/office/drawing/2014/main" id="{16116DDF-1EEA-211D-FAF2-BCBD40D4081D}"/>
              </a:ext>
              <a:ext uri="{C183D7F6-B498-43B3-948B-1728B52AA6E4}">
                <adec:decorative xmlns:adec="http://schemas.microsoft.com/office/drawing/2017/decorative" val="1"/>
              </a:ext>
            </a:extLst>
          </p:cNvPr>
          <p:cNvSpPr>
            <a:spLocks noChangeArrowheads="1"/>
          </p:cNvSpPr>
          <p:nvPr/>
        </p:nvSpPr>
        <p:spPr bwMode="auto">
          <a:xfrm>
            <a:off x="5119504" y="300812"/>
            <a:ext cx="1096691" cy="445089"/>
          </a:xfrm>
          <a:prstGeom prst="roundRect">
            <a:avLst>
              <a:gd name="adj" fmla="val 50000"/>
            </a:avLst>
          </a:prstGeom>
          <a:solidFill>
            <a:srgbClr val="F5E4F6"/>
          </a:solidFill>
          <a:ln w="25400">
            <a:solidFill>
              <a:srgbClr val="FFFCF9"/>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1018824"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944897"/>
                </a:solidFill>
                <a:effectLst/>
                <a:uLnTx/>
                <a:uFillTx/>
                <a:latin typeface="Segoe Sans Display Semibold"/>
                <a:ea typeface="+mn-ea"/>
                <a:cs typeface="+mn-cs"/>
              </a:rPr>
              <a:t>Evaluation rubric</a:t>
            </a:r>
          </a:p>
        </p:txBody>
      </p:sp>
      <p:sp>
        <p:nvSpPr>
          <p:cNvPr id="37" name="Rectangle: Rounded Corners 9">
            <a:hlinkClick r:id="rId10" action="ppaction://hlinksldjump"/>
            <a:extLst>
              <a:ext uri="{FF2B5EF4-FFF2-40B4-BE49-F238E27FC236}">
                <a16:creationId xmlns:a16="http://schemas.microsoft.com/office/drawing/2014/main" id="{6ACFF4A6-C635-B56A-5DBA-08E838F8D5DA}"/>
              </a:ext>
              <a:ext uri="{C183D7F6-B498-43B3-948B-1728B52AA6E4}">
                <adec:decorative xmlns:adec="http://schemas.microsoft.com/office/drawing/2017/decorative" val="1"/>
              </a:ext>
            </a:extLst>
          </p:cNvPr>
          <p:cNvSpPr>
            <a:spLocks noChangeArrowheads="1"/>
          </p:cNvSpPr>
          <p:nvPr/>
        </p:nvSpPr>
        <p:spPr bwMode="auto">
          <a:xfrm>
            <a:off x="6307273" y="300812"/>
            <a:ext cx="1096691" cy="445089"/>
          </a:xfrm>
          <a:prstGeom prst="roundRect">
            <a:avLst>
              <a:gd name="adj" fmla="val 50000"/>
            </a:avLst>
          </a:prstGeom>
          <a:solidFill>
            <a:srgbClr val="F5E4F6"/>
          </a:solidFill>
          <a:ln w="25400">
            <a:solidFill>
              <a:srgbClr val="FFFCF9"/>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1018824"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944897"/>
                </a:solidFill>
                <a:effectLst/>
                <a:uLnTx/>
                <a:uFillTx/>
                <a:latin typeface="Segoe Sans Display Semibold"/>
                <a:ea typeface="+mn-ea"/>
                <a:cs typeface="+mn-cs"/>
              </a:rPr>
              <a:t>Prompt guidance</a:t>
            </a:r>
          </a:p>
        </p:txBody>
      </p:sp>
    </p:spTree>
    <p:extLst>
      <p:ext uri="{BB962C8B-B14F-4D97-AF65-F5344CB8AC3E}">
        <p14:creationId xmlns:p14="http://schemas.microsoft.com/office/powerpoint/2010/main" val="19704993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9EE061-3478-1D30-6836-EAAFA74E47E3}"/>
            </a:ext>
          </a:extLst>
        </p:cNvPr>
        <p:cNvGrpSpPr/>
        <p:nvPr/>
      </p:nvGrpSpPr>
      <p:grpSpPr>
        <a:xfrm>
          <a:off x="0" y="0"/>
          <a:ext cx="0" cy="0"/>
          <a:chOff x="0" y="0"/>
          <a:chExt cx="0" cy="0"/>
        </a:xfrm>
      </p:grpSpPr>
      <p:sp>
        <p:nvSpPr>
          <p:cNvPr id="38" name="Rectangle 37">
            <a:extLst>
              <a:ext uri="{FF2B5EF4-FFF2-40B4-BE49-F238E27FC236}">
                <a16:creationId xmlns:a16="http://schemas.microsoft.com/office/drawing/2014/main" id="{71D943EE-169F-7669-556E-2A9DC0AFAAE6}"/>
              </a:ext>
              <a:ext uri="{C183D7F6-B498-43B3-948B-1728B52AA6E4}">
                <adec:decorative xmlns:adec="http://schemas.microsoft.com/office/drawing/2017/decorative" val="1"/>
              </a:ext>
            </a:extLst>
          </p:cNvPr>
          <p:cNvSpPr/>
          <p:nvPr/>
        </p:nvSpPr>
        <p:spPr bwMode="auto">
          <a:xfrm>
            <a:off x="458946" y="3919867"/>
            <a:ext cx="6803136" cy="649224"/>
          </a:xfrm>
          <a:prstGeom prst="rect">
            <a:avLst/>
          </a:prstGeom>
          <a:gradFill>
            <a:gsLst>
              <a:gs pos="0">
                <a:srgbClr val="0078D4"/>
              </a:gs>
              <a:gs pos="50000">
                <a:srgbClr val="8661C5"/>
              </a:gs>
              <a:gs pos="99000">
                <a:srgbClr val="C73ECC"/>
              </a:gs>
            </a:gsLst>
            <a:lin ang="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Sans Display"/>
              <a:ea typeface="Segoe UI" pitchFamily="34" charset="0"/>
              <a:cs typeface="Segoe UI" pitchFamily="34" charset="0"/>
            </a:endParaRPr>
          </a:p>
        </p:txBody>
      </p:sp>
      <p:sp>
        <p:nvSpPr>
          <p:cNvPr id="2" name="Title 1">
            <a:extLst>
              <a:ext uri="{FF2B5EF4-FFF2-40B4-BE49-F238E27FC236}">
                <a16:creationId xmlns:a16="http://schemas.microsoft.com/office/drawing/2014/main" id="{42C7362E-6BE0-6FE1-437B-693B41D2BF5C}"/>
              </a:ext>
            </a:extLst>
          </p:cNvPr>
          <p:cNvSpPr>
            <a:spLocks noGrp="1"/>
          </p:cNvSpPr>
          <p:nvPr>
            <p:ph type="title" idx="4294967295"/>
          </p:nvPr>
        </p:nvSpPr>
        <p:spPr>
          <a:xfrm>
            <a:off x="457200" y="1042416"/>
            <a:ext cx="6703695" cy="369332"/>
          </a:xfrm>
        </p:spPr>
        <p:txBody>
          <a:bodyPr lIns="0" tIns="0" rIns="0" bIns="0">
            <a:spAutoFit/>
          </a:bodyPr>
          <a:lstStyle/>
          <a:p>
            <a:r>
              <a:rPr lang="en-US" sz="2400">
                <a:gradFill>
                  <a:gsLst>
                    <a:gs pos="0">
                      <a:srgbClr val="0078D4"/>
                    </a:gs>
                    <a:gs pos="50000">
                      <a:srgbClr val="8661C5"/>
                    </a:gs>
                    <a:gs pos="99000">
                      <a:srgbClr val="C73ECC"/>
                    </a:gs>
                  </a:gsLst>
                  <a:lin ang="2700000" scaled="0"/>
                </a:gradFill>
              </a:rPr>
              <a:t>Evaluation rubric</a:t>
            </a:r>
          </a:p>
        </p:txBody>
      </p:sp>
      <p:sp>
        <p:nvSpPr>
          <p:cNvPr id="3" name="Content Placeholder 2">
            <a:extLst>
              <a:ext uri="{FF2B5EF4-FFF2-40B4-BE49-F238E27FC236}">
                <a16:creationId xmlns:a16="http://schemas.microsoft.com/office/drawing/2014/main" id="{6A17BBD2-6DCF-02CF-B188-9A67D093D676}"/>
              </a:ext>
            </a:extLst>
          </p:cNvPr>
          <p:cNvSpPr>
            <a:spLocks noGrp="1"/>
          </p:cNvSpPr>
          <p:nvPr>
            <p:ph idx="4294967295"/>
          </p:nvPr>
        </p:nvSpPr>
        <p:spPr>
          <a:xfrm>
            <a:off x="457200" y="1545336"/>
            <a:ext cx="6806630" cy="392543"/>
          </a:xfrm>
        </p:spPr>
        <p:txBody>
          <a:bodyPr lIns="0" tIns="0" rIns="0" bIns="0">
            <a:spAutoFit/>
          </a:bodyPr>
          <a:lstStyle/>
          <a:p>
            <a:pPr marL="0" indent="0">
              <a:lnSpc>
                <a:spcPct val="110000"/>
              </a:lnSpc>
              <a:spcBef>
                <a:spcPts val="0"/>
              </a:spcBef>
              <a:buNone/>
            </a:pPr>
            <a:r>
              <a:rPr lang="en-US" sz="1200">
                <a:latin typeface="Segoe UI" panose="020B0502040204020203" pitchFamily="34" charset="0"/>
              </a:rPr>
              <a:t>Use this ACRUE rubric as your guide to confidently compare AI tools. It breaks down each dimension with clear definitions and scoring tips, making it simple to evaluate Copilot alongside other solutions.</a:t>
            </a:r>
          </a:p>
        </p:txBody>
      </p:sp>
      <p:sp>
        <p:nvSpPr>
          <p:cNvPr id="8" name="Content Placeholder 2">
            <a:extLst>
              <a:ext uri="{FF2B5EF4-FFF2-40B4-BE49-F238E27FC236}">
                <a16:creationId xmlns:a16="http://schemas.microsoft.com/office/drawing/2014/main" id="{D79D7F87-7B1C-B772-F59F-4E9C02FE65B9}"/>
              </a:ext>
            </a:extLst>
          </p:cNvPr>
          <p:cNvSpPr txBox="1">
            <a:spLocks/>
          </p:cNvSpPr>
          <p:nvPr/>
        </p:nvSpPr>
        <p:spPr>
          <a:xfrm>
            <a:off x="457200" y="2103086"/>
            <a:ext cx="6832314" cy="1483996"/>
          </a:xfrm>
          <a:prstGeom prst="rect">
            <a:avLst/>
          </a:prstGeom>
        </p:spPr>
        <p:txBody>
          <a:bodyPr vert="horz" wrap="square" lIns="0" tIns="0" rIns="0" bIns="0" rtlCol="0">
            <a:spAutoFit/>
          </a:bodyPr>
          <a:lstStyle>
            <a:lvl1pPr marL="194310" indent="-194310" algn="l" defTabSz="777240" rtl="0" eaLnBrk="1" latinLnBrk="0" hangingPunct="1">
              <a:lnSpc>
                <a:spcPct val="90000"/>
              </a:lnSpc>
              <a:spcBef>
                <a:spcPts val="850"/>
              </a:spcBef>
              <a:buFont typeface="Arial" panose="020B0604020202020204" pitchFamily="34" charset="0"/>
              <a:buChar char="•"/>
              <a:defRPr sz="2380" kern="1200">
                <a:solidFill>
                  <a:schemeClr val="tx1"/>
                </a:solidFill>
                <a:latin typeface="Segoe Pro Display" panose="020B0502040504020203" pitchFamily="34" charset="0"/>
                <a:ea typeface="+mn-ea"/>
                <a:cs typeface="Segoe Sans Display" pitchFamily="2" charset="0"/>
              </a:defRPr>
            </a:lvl1pPr>
            <a:lvl2pPr marL="582930" indent="-194310" algn="l" defTabSz="777240" rtl="0" eaLnBrk="1" latinLnBrk="0" hangingPunct="1">
              <a:lnSpc>
                <a:spcPct val="90000"/>
              </a:lnSpc>
              <a:spcBef>
                <a:spcPts val="425"/>
              </a:spcBef>
              <a:buFont typeface="Arial" panose="020B0604020202020204" pitchFamily="34" charset="0"/>
              <a:buChar char="•"/>
              <a:defRPr sz="2040" kern="1200">
                <a:solidFill>
                  <a:schemeClr val="tx1"/>
                </a:solidFill>
                <a:latin typeface="Segoe Pro Display" panose="020B0502040504020203" pitchFamily="34" charset="0"/>
                <a:ea typeface="+mn-ea"/>
                <a:cs typeface="Segoe Sans Display" pitchFamily="2" charset="0"/>
              </a:defRPr>
            </a:lvl2pPr>
            <a:lvl3pPr marL="971550" indent="-194310" algn="l" defTabSz="777240" rtl="0" eaLnBrk="1" latinLnBrk="0" hangingPunct="1">
              <a:lnSpc>
                <a:spcPct val="90000"/>
              </a:lnSpc>
              <a:spcBef>
                <a:spcPts val="425"/>
              </a:spcBef>
              <a:buFont typeface="Arial" panose="020B0604020202020204" pitchFamily="34" charset="0"/>
              <a:buChar char="•"/>
              <a:defRPr sz="1700" kern="1200">
                <a:solidFill>
                  <a:schemeClr val="tx1"/>
                </a:solidFill>
                <a:latin typeface="Segoe Pro Display" panose="020B0502040504020203" pitchFamily="34" charset="0"/>
                <a:ea typeface="+mn-ea"/>
                <a:cs typeface="Segoe Sans Display" pitchFamily="2" charset="0"/>
              </a:defRPr>
            </a:lvl3pPr>
            <a:lvl4pPr marL="13601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Segoe Pro Display" panose="020B0502040504020203" pitchFamily="34" charset="0"/>
                <a:ea typeface="+mn-ea"/>
                <a:cs typeface="Segoe Sans Display" pitchFamily="2" charset="0"/>
              </a:defRPr>
            </a:lvl4pPr>
            <a:lvl5pPr marL="174879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Segoe Pro Display" panose="020B0502040504020203" pitchFamily="34" charset="0"/>
                <a:ea typeface="+mn-ea"/>
                <a:cs typeface="Segoe Sans Display" pitchFamily="2" charset="0"/>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a:lstStyle>
          <a:p>
            <a:pPr marL="457200" marR="0" lvl="0" indent="-228600" algn="l" defTabSz="777240" rtl="0" eaLnBrk="1" fontAlgn="auto" latinLnBrk="0" hangingPunct="1">
              <a:lnSpc>
                <a:spcPct val="90000"/>
              </a:lnSpc>
              <a:spcBef>
                <a:spcPts val="450"/>
              </a:spcBef>
              <a:spcAft>
                <a:spcPts val="0"/>
              </a:spcAft>
              <a:buClrTx/>
              <a:buSzTx/>
              <a:buFont typeface="Arial" panose="020B0604020202020204" pitchFamily="34" charset="0"/>
              <a:buNone/>
              <a:tabLst/>
              <a:defRPr/>
            </a:pPr>
            <a:r>
              <a:rPr kumimoji="0" lang="en-US" sz="1200" b="1" i="0" u="none" strike="noStrike" kern="1200" cap="none" spc="0" normalizeH="0" baseline="0" noProof="0">
                <a:ln>
                  <a:noFill/>
                </a:ln>
                <a:solidFill>
                  <a:srgbClr val="091F2C"/>
                </a:solidFill>
                <a:effectLst/>
                <a:uLnTx/>
                <a:uFillTx/>
                <a:latin typeface="Segoe UI" panose="020B0502040204020203" pitchFamily="34" charset="0"/>
                <a:cs typeface="Segoe UI" panose="020B0502040204020203" pitchFamily="34" charset="0"/>
              </a:rPr>
              <a:t>Evaluation Steps:</a:t>
            </a:r>
            <a:endParaRPr kumimoji="0" lang="en-US" sz="1200" b="0" i="0" u="none" strike="noStrike" kern="1200" cap="none" spc="0" normalizeH="0" baseline="0" noProof="0">
              <a:ln>
                <a:noFill/>
              </a:ln>
              <a:solidFill>
                <a:srgbClr val="091F2C"/>
              </a:solidFill>
              <a:effectLst/>
              <a:uLnTx/>
              <a:uFillTx/>
              <a:latin typeface="Segoe UI" panose="020B0502040204020203" pitchFamily="34" charset="0"/>
              <a:cs typeface="Segoe UI" panose="020B0502040204020203" pitchFamily="34" charset="0"/>
            </a:endParaRPr>
          </a:p>
          <a:p>
            <a:pPr marL="457200" marR="0" lvl="0" indent="-228600" algn="l" defTabSz="777240" rtl="0" eaLnBrk="1" fontAlgn="auto" latinLnBrk="0" hangingPunct="1">
              <a:lnSpc>
                <a:spcPct val="90000"/>
              </a:lnSpc>
              <a:spcBef>
                <a:spcPts val="450"/>
              </a:spcBef>
              <a:spcAft>
                <a:spcPts val="0"/>
              </a:spcAft>
              <a:buClrTx/>
              <a:buSzTx/>
              <a:buFont typeface="+mj-lt"/>
              <a:buAutoNum type="arabicPeriod"/>
              <a:tabLst/>
              <a:defRPr/>
            </a:pPr>
            <a:r>
              <a:rPr kumimoji="0" lang="en-US" sz="1200" b="0" i="0" u="none" strike="noStrike" kern="1200" cap="none" spc="0" normalizeH="0" baseline="0" noProof="0">
                <a:ln>
                  <a:noFill/>
                </a:ln>
                <a:solidFill>
                  <a:srgbClr val="091F2C"/>
                </a:solidFill>
                <a:effectLst/>
                <a:uLnTx/>
                <a:uFillTx/>
                <a:latin typeface="Segoe UI" panose="020B0502040204020203" pitchFamily="34" charset="0"/>
                <a:cs typeface="Segoe UI" panose="020B0502040204020203" pitchFamily="34" charset="0"/>
              </a:rPr>
              <a:t>Begin by testing the sample prompts.</a:t>
            </a:r>
          </a:p>
          <a:p>
            <a:pPr marL="457200" marR="0" lvl="0" indent="-228600" algn="l" defTabSz="777240" rtl="0" eaLnBrk="1" fontAlgn="auto" latinLnBrk="0" hangingPunct="1">
              <a:lnSpc>
                <a:spcPct val="90000"/>
              </a:lnSpc>
              <a:spcBef>
                <a:spcPts val="450"/>
              </a:spcBef>
              <a:spcAft>
                <a:spcPts val="0"/>
              </a:spcAft>
              <a:buClrTx/>
              <a:buSzTx/>
              <a:buFont typeface="+mj-lt"/>
              <a:buAutoNum type="arabicPeriod"/>
              <a:tabLst/>
              <a:defRPr/>
            </a:pPr>
            <a:r>
              <a:rPr kumimoji="0" lang="en-US" sz="1200" b="0" i="0" u="none" strike="noStrike" kern="1200" cap="none" spc="0" normalizeH="0" baseline="0" noProof="0">
                <a:ln>
                  <a:noFill/>
                </a:ln>
                <a:solidFill>
                  <a:srgbClr val="091F2C"/>
                </a:solidFill>
                <a:effectLst/>
                <a:uLnTx/>
                <a:uFillTx/>
                <a:latin typeface="Segoe UI" panose="020B0502040204020203" pitchFamily="34" charset="0"/>
                <a:cs typeface="Segoe UI" panose="020B0502040204020203" pitchFamily="34" charset="0"/>
              </a:rPr>
              <a:t>Examine and confirm the AI-generated answers. Check the sources and ensure the accuracy of your responses.</a:t>
            </a:r>
          </a:p>
          <a:p>
            <a:pPr marL="457200" marR="0" lvl="0" indent="-228600" algn="l" defTabSz="777240" rtl="0" eaLnBrk="1" fontAlgn="auto" latinLnBrk="0" hangingPunct="1">
              <a:lnSpc>
                <a:spcPct val="90000"/>
              </a:lnSpc>
              <a:spcBef>
                <a:spcPts val="450"/>
              </a:spcBef>
              <a:spcAft>
                <a:spcPts val="0"/>
              </a:spcAft>
              <a:buClrTx/>
              <a:buSzTx/>
              <a:buFont typeface="+mj-lt"/>
              <a:buAutoNum type="arabicPeriod"/>
              <a:tabLst/>
              <a:defRPr/>
            </a:pPr>
            <a:r>
              <a:rPr kumimoji="0" lang="en-US" sz="1200" b="0" i="0" u="none" strike="noStrike" kern="1200" cap="none" spc="0" normalizeH="0" baseline="0" noProof="0">
                <a:ln>
                  <a:noFill/>
                </a:ln>
                <a:solidFill>
                  <a:srgbClr val="091F2C"/>
                </a:solidFill>
                <a:effectLst/>
                <a:uLnTx/>
                <a:uFillTx/>
                <a:latin typeface="Segoe UI" panose="020B0502040204020203" pitchFamily="34" charset="0"/>
                <a:cs typeface="Segoe UI" panose="020B0502040204020203" pitchFamily="34" charset="0"/>
              </a:rPr>
              <a:t>Try the test prompt on another AI chat platform.</a:t>
            </a:r>
          </a:p>
          <a:p>
            <a:pPr marL="457200" marR="0" lvl="0" indent="-228600" algn="l" defTabSz="777240" rtl="0" eaLnBrk="1" fontAlgn="auto" latinLnBrk="0" hangingPunct="1">
              <a:lnSpc>
                <a:spcPct val="90000"/>
              </a:lnSpc>
              <a:spcBef>
                <a:spcPts val="450"/>
              </a:spcBef>
              <a:spcAft>
                <a:spcPts val="0"/>
              </a:spcAft>
              <a:buClrTx/>
              <a:buSzTx/>
              <a:buFont typeface="+mj-lt"/>
              <a:buAutoNum type="arabicPeriod"/>
              <a:tabLst/>
              <a:defRPr/>
            </a:pPr>
            <a:r>
              <a:rPr kumimoji="0" lang="en-US" sz="1200" b="0" i="0" u="none" strike="noStrike" kern="1200" cap="none" spc="0" normalizeH="0" baseline="0" noProof="0">
                <a:ln>
                  <a:noFill/>
                </a:ln>
                <a:solidFill>
                  <a:srgbClr val="091F2C"/>
                </a:solidFill>
                <a:effectLst/>
                <a:uLnTx/>
                <a:uFillTx/>
                <a:latin typeface="Segoe UI" panose="020B0502040204020203" pitchFamily="34" charset="0"/>
                <a:cs typeface="Segoe UI" panose="020B0502040204020203" pitchFamily="34" charset="0"/>
              </a:rPr>
              <a:t>Analyze the variations between the two responses across different aspects.</a:t>
            </a:r>
          </a:p>
          <a:p>
            <a:pPr marL="457200" marR="0" lvl="0" indent="-228600" algn="l" defTabSz="777240" rtl="0" eaLnBrk="1" fontAlgn="auto" latinLnBrk="0" hangingPunct="1">
              <a:lnSpc>
                <a:spcPct val="90000"/>
              </a:lnSpc>
              <a:spcBef>
                <a:spcPts val="450"/>
              </a:spcBef>
              <a:spcAft>
                <a:spcPts val="0"/>
              </a:spcAft>
              <a:buClrTx/>
              <a:buSzTx/>
              <a:buFont typeface="+mj-lt"/>
              <a:buAutoNum type="arabicPeriod"/>
              <a:tabLst/>
              <a:defRPr/>
            </a:pPr>
            <a:r>
              <a:rPr kumimoji="0" lang="en-US" sz="1200" b="0" i="0" u="none" strike="noStrike" kern="1200" cap="none" spc="0" normalizeH="0" baseline="0" noProof="0">
                <a:ln>
                  <a:noFill/>
                </a:ln>
                <a:solidFill>
                  <a:srgbClr val="091F2C"/>
                </a:solidFill>
                <a:effectLst/>
                <a:uLnTx/>
                <a:uFillTx/>
                <a:latin typeface="Segoe UI" panose="020B0502040204020203" pitchFamily="34" charset="0"/>
                <a:cs typeface="Segoe UI" panose="020B0502040204020203" pitchFamily="34" charset="0"/>
              </a:rPr>
              <a:t>If you have feedback, use the thumbs up or down buttons, or inform your IT administrator.</a:t>
            </a:r>
          </a:p>
        </p:txBody>
      </p:sp>
      <p:graphicFrame>
        <p:nvGraphicFramePr>
          <p:cNvPr id="11" name="Table 10">
            <a:extLst>
              <a:ext uri="{FF2B5EF4-FFF2-40B4-BE49-F238E27FC236}">
                <a16:creationId xmlns:a16="http://schemas.microsoft.com/office/drawing/2014/main" id="{E41C7C6B-BE30-75FC-BE64-65D1779232A2}"/>
              </a:ext>
            </a:extLst>
          </p:cNvPr>
          <p:cNvGraphicFramePr>
            <a:graphicFrameLocks noGrp="1"/>
          </p:cNvGraphicFramePr>
          <p:nvPr>
            <p:extLst>
              <p:ext uri="{D42A27DB-BD31-4B8C-83A1-F6EECF244321}">
                <p14:modId xmlns:p14="http://schemas.microsoft.com/office/powerpoint/2010/main" val="4244524300"/>
              </p:ext>
            </p:extLst>
          </p:nvPr>
        </p:nvGraphicFramePr>
        <p:xfrm>
          <a:off x="457200" y="3919867"/>
          <a:ext cx="6806628" cy="4271212"/>
        </p:xfrm>
        <a:graphic>
          <a:graphicData uri="http://schemas.openxmlformats.org/drawingml/2006/table">
            <a:tbl>
              <a:tblPr firstRow="1" bandRow="1">
                <a:tableStyleId>{5C22544A-7EE6-4342-B048-85BDC9FD1C3A}</a:tableStyleId>
              </a:tblPr>
              <a:tblGrid>
                <a:gridCol w="908050">
                  <a:extLst>
                    <a:ext uri="{9D8B030D-6E8A-4147-A177-3AD203B41FA5}">
                      <a16:colId xmlns:a16="http://schemas.microsoft.com/office/drawing/2014/main" val="4165590376"/>
                    </a:ext>
                  </a:extLst>
                </a:gridCol>
                <a:gridCol w="746125">
                  <a:extLst>
                    <a:ext uri="{9D8B030D-6E8A-4147-A177-3AD203B41FA5}">
                      <a16:colId xmlns:a16="http://schemas.microsoft.com/office/drawing/2014/main" val="2436575658"/>
                    </a:ext>
                  </a:extLst>
                </a:gridCol>
                <a:gridCol w="746125">
                  <a:extLst>
                    <a:ext uri="{9D8B030D-6E8A-4147-A177-3AD203B41FA5}">
                      <a16:colId xmlns:a16="http://schemas.microsoft.com/office/drawing/2014/main" val="1626034260"/>
                    </a:ext>
                  </a:extLst>
                </a:gridCol>
                <a:gridCol w="746125">
                  <a:extLst>
                    <a:ext uri="{9D8B030D-6E8A-4147-A177-3AD203B41FA5}">
                      <a16:colId xmlns:a16="http://schemas.microsoft.com/office/drawing/2014/main" val="3397401706"/>
                    </a:ext>
                  </a:extLst>
                </a:gridCol>
                <a:gridCol w="746125">
                  <a:extLst>
                    <a:ext uri="{9D8B030D-6E8A-4147-A177-3AD203B41FA5}">
                      <a16:colId xmlns:a16="http://schemas.microsoft.com/office/drawing/2014/main" val="2634092913"/>
                    </a:ext>
                  </a:extLst>
                </a:gridCol>
                <a:gridCol w="746125">
                  <a:extLst>
                    <a:ext uri="{9D8B030D-6E8A-4147-A177-3AD203B41FA5}">
                      <a16:colId xmlns:a16="http://schemas.microsoft.com/office/drawing/2014/main" val="2645896931"/>
                    </a:ext>
                  </a:extLst>
                </a:gridCol>
                <a:gridCol w="746125">
                  <a:extLst>
                    <a:ext uri="{9D8B030D-6E8A-4147-A177-3AD203B41FA5}">
                      <a16:colId xmlns:a16="http://schemas.microsoft.com/office/drawing/2014/main" val="3192253165"/>
                    </a:ext>
                  </a:extLst>
                </a:gridCol>
                <a:gridCol w="813777">
                  <a:extLst>
                    <a:ext uri="{9D8B030D-6E8A-4147-A177-3AD203B41FA5}">
                      <a16:colId xmlns:a16="http://schemas.microsoft.com/office/drawing/2014/main" val="1533906679"/>
                    </a:ext>
                  </a:extLst>
                </a:gridCol>
                <a:gridCol w="608051">
                  <a:extLst>
                    <a:ext uri="{9D8B030D-6E8A-4147-A177-3AD203B41FA5}">
                      <a16:colId xmlns:a16="http://schemas.microsoft.com/office/drawing/2014/main" val="1517520368"/>
                    </a:ext>
                  </a:extLst>
                </a:gridCol>
              </a:tblGrid>
              <a:tr h="649224">
                <a:tc>
                  <a:txBody>
                    <a:bodyPr/>
                    <a:lstStyle/>
                    <a:p>
                      <a:pPr marL="0" marR="0" algn="ctr">
                        <a:lnSpc>
                          <a:spcPct val="115000"/>
                        </a:lnSpc>
                        <a:spcAft>
                          <a:spcPts val="800"/>
                        </a:spcAft>
                        <a:buNone/>
                      </a:pPr>
                      <a:r>
                        <a:rPr lang="en-US" sz="900" b="1" kern="1200">
                          <a:solidFill>
                            <a:srgbClr val="FFF8F3"/>
                          </a:solidFill>
                          <a:effectLst/>
                          <a:latin typeface="Segoe Pro Display" panose="020B0502040504020203" pitchFamily="34" charset="0"/>
                          <a:ea typeface="SimSun" panose="02010600030101010101" pitchFamily="2" charset="-122"/>
                          <a:cs typeface="Segoe UI" panose="020B0502040204020203" pitchFamily="34" charset="0"/>
                        </a:rPr>
                        <a:t>Dimension</a:t>
                      </a:r>
                      <a:endParaRPr lang="en-US" sz="1200" kern="100">
                        <a:solidFill>
                          <a:srgbClr val="091F2C"/>
                        </a:solidFill>
                        <a:effectLst/>
                        <a:latin typeface="Segoe Sans Display" pitchFamily="2" charset="0"/>
                        <a:ea typeface="SimSun" panose="02010600030101010101" pitchFamily="2" charset="-122"/>
                        <a:cs typeface="Times New Roman" panose="02020603050405020304" pitchFamily="18" charset="0"/>
                      </a:endParaRPr>
                    </a:p>
                  </a:txBody>
                  <a:tcPr marL="0" marR="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15000"/>
                        </a:lnSpc>
                        <a:spcAft>
                          <a:spcPts val="800"/>
                        </a:spcAft>
                        <a:buNone/>
                      </a:pPr>
                      <a:r>
                        <a:rPr lang="en-US" sz="900" b="1" kern="1200">
                          <a:solidFill>
                            <a:srgbClr val="FFF8F3"/>
                          </a:solidFill>
                          <a:effectLst/>
                          <a:latin typeface="Segoe Pro Display" panose="020B0502040504020203" pitchFamily="34" charset="0"/>
                          <a:ea typeface="SimSun" panose="02010600030101010101" pitchFamily="2" charset="-122"/>
                          <a:cs typeface="Segoe UI" panose="020B0502040204020203" pitchFamily="34" charset="0"/>
                        </a:rPr>
                        <a:t>Definition</a:t>
                      </a:r>
                      <a:endParaRPr lang="en-US" sz="1200" kern="100">
                        <a:solidFill>
                          <a:srgbClr val="091F2C"/>
                        </a:solidFill>
                        <a:effectLst/>
                        <a:latin typeface="Segoe Sans Display" pitchFamily="2" charset="0"/>
                        <a:ea typeface="SimSun" panose="02010600030101010101" pitchFamily="2" charset="-122"/>
                        <a:cs typeface="Times New Roman" panose="02020603050405020304" pitchFamily="18" charset="0"/>
                      </a:endParaRPr>
                    </a:p>
                  </a:txBody>
                  <a:tcPr marL="0" marR="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15000"/>
                        </a:lnSpc>
                        <a:spcAft>
                          <a:spcPts val="800"/>
                        </a:spcAft>
                        <a:buNone/>
                      </a:pPr>
                      <a:r>
                        <a:rPr lang="en-US" sz="900" b="1" kern="1200">
                          <a:solidFill>
                            <a:srgbClr val="FFF8F3"/>
                          </a:solidFill>
                          <a:effectLst/>
                          <a:latin typeface="Segoe Pro Display" panose="020B0502040504020203" pitchFamily="34" charset="0"/>
                          <a:ea typeface="SimSun" panose="02010600030101010101" pitchFamily="2" charset="-122"/>
                          <a:cs typeface="Segoe UI" panose="020B0502040204020203" pitchFamily="34" charset="0"/>
                        </a:rPr>
                        <a:t>1</a:t>
                      </a:r>
                      <a:br>
                        <a:rPr lang="en-US" sz="900" b="1" kern="1200">
                          <a:solidFill>
                            <a:srgbClr val="FFF8F3"/>
                          </a:solidFill>
                          <a:effectLst/>
                          <a:latin typeface="Segoe Pro Display" panose="020B0502040504020203" pitchFamily="34" charset="0"/>
                          <a:ea typeface="SimSun" panose="02010600030101010101" pitchFamily="2" charset="-122"/>
                          <a:cs typeface="Segoe UI" panose="020B0502040204020203" pitchFamily="34" charset="0"/>
                        </a:rPr>
                      </a:br>
                      <a:r>
                        <a:rPr lang="en-US" sz="900" b="1" kern="1200">
                          <a:solidFill>
                            <a:srgbClr val="FFF8F3"/>
                          </a:solidFill>
                          <a:effectLst/>
                          <a:latin typeface="Segoe Pro Display" panose="020B0502040504020203" pitchFamily="34" charset="0"/>
                          <a:ea typeface="SimSun" panose="02010600030101010101" pitchFamily="2" charset="-122"/>
                          <a:cs typeface="Segoe UI" panose="020B0502040204020203" pitchFamily="34" charset="0"/>
                        </a:rPr>
                        <a:t>Very Poor</a:t>
                      </a:r>
                      <a:endParaRPr lang="en-US" sz="1200" kern="100">
                        <a:solidFill>
                          <a:srgbClr val="091F2C"/>
                        </a:solidFill>
                        <a:effectLst/>
                        <a:latin typeface="Segoe Sans Display" pitchFamily="2" charset="0"/>
                        <a:ea typeface="SimSun" panose="02010600030101010101" pitchFamily="2" charset="-122"/>
                        <a:cs typeface="Times New Roman" panose="02020603050405020304" pitchFamily="18" charset="0"/>
                      </a:endParaRPr>
                    </a:p>
                  </a:txBody>
                  <a:tcPr marL="0" marR="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15000"/>
                        </a:lnSpc>
                        <a:spcAft>
                          <a:spcPts val="800"/>
                        </a:spcAft>
                        <a:buNone/>
                      </a:pPr>
                      <a:r>
                        <a:rPr lang="en-US" sz="900" b="1" kern="1200">
                          <a:solidFill>
                            <a:srgbClr val="FFF8F3"/>
                          </a:solidFill>
                          <a:effectLst/>
                          <a:latin typeface="Segoe Pro Display" panose="020B0502040504020203" pitchFamily="34" charset="0"/>
                          <a:ea typeface="SimSun" panose="02010600030101010101" pitchFamily="2" charset="-122"/>
                          <a:cs typeface="Segoe UI" panose="020B0502040204020203" pitchFamily="34" charset="0"/>
                        </a:rPr>
                        <a:t>2</a:t>
                      </a:r>
                      <a:br>
                        <a:rPr lang="en-US" sz="900" b="1" kern="1200">
                          <a:solidFill>
                            <a:srgbClr val="FFF8F3"/>
                          </a:solidFill>
                          <a:effectLst/>
                          <a:latin typeface="Segoe Pro Display" panose="020B0502040504020203" pitchFamily="34" charset="0"/>
                          <a:ea typeface="SimSun" panose="02010600030101010101" pitchFamily="2" charset="-122"/>
                          <a:cs typeface="Segoe UI" panose="020B0502040204020203" pitchFamily="34" charset="0"/>
                        </a:rPr>
                      </a:br>
                      <a:r>
                        <a:rPr lang="en-US" sz="900" b="1" kern="1200">
                          <a:solidFill>
                            <a:srgbClr val="FFF8F3"/>
                          </a:solidFill>
                          <a:effectLst/>
                          <a:latin typeface="Segoe Pro Display" panose="020B0502040504020203" pitchFamily="34" charset="0"/>
                          <a:ea typeface="SimSun" panose="02010600030101010101" pitchFamily="2" charset="-122"/>
                          <a:cs typeface="Segoe UI" panose="020B0502040204020203" pitchFamily="34" charset="0"/>
                        </a:rPr>
                        <a:t>Poor</a:t>
                      </a:r>
                      <a:endParaRPr lang="en-US" sz="1200" kern="100">
                        <a:solidFill>
                          <a:srgbClr val="091F2C"/>
                        </a:solidFill>
                        <a:effectLst/>
                        <a:latin typeface="Segoe Sans Display" pitchFamily="2" charset="0"/>
                        <a:ea typeface="SimSun" panose="02010600030101010101" pitchFamily="2" charset="-122"/>
                        <a:cs typeface="Times New Roman" panose="02020603050405020304" pitchFamily="18" charset="0"/>
                      </a:endParaRPr>
                    </a:p>
                  </a:txBody>
                  <a:tcPr marL="0" marR="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15000"/>
                        </a:lnSpc>
                        <a:spcAft>
                          <a:spcPts val="800"/>
                        </a:spcAft>
                        <a:buNone/>
                      </a:pPr>
                      <a:r>
                        <a:rPr lang="en-US" sz="900" b="1" kern="1200">
                          <a:solidFill>
                            <a:srgbClr val="FFF8F3"/>
                          </a:solidFill>
                          <a:effectLst/>
                          <a:latin typeface="Segoe Pro Display" panose="020B0502040504020203" pitchFamily="34" charset="0"/>
                          <a:ea typeface="SimSun" panose="02010600030101010101" pitchFamily="2" charset="-122"/>
                          <a:cs typeface="Segoe UI" panose="020B0502040204020203" pitchFamily="34" charset="0"/>
                        </a:rPr>
                        <a:t>3 </a:t>
                      </a:r>
                      <a:br>
                        <a:rPr lang="en-US" sz="900" b="1" kern="1200">
                          <a:solidFill>
                            <a:srgbClr val="FFF8F3"/>
                          </a:solidFill>
                          <a:effectLst/>
                          <a:latin typeface="Segoe Pro Display" panose="020B0502040504020203" pitchFamily="34" charset="0"/>
                          <a:ea typeface="SimSun" panose="02010600030101010101" pitchFamily="2" charset="-122"/>
                          <a:cs typeface="Segoe UI" panose="020B0502040204020203" pitchFamily="34" charset="0"/>
                        </a:rPr>
                      </a:br>
                      <a:r>
                        <a:rPr lang="en-US" sz="900" b="1" kern="1200">
                          <a:solidFill>
                            <a:srgbClr val="FFF8F3"/>
                          </a:solidFill>
                          <a:effectLst/>
                          <a:latin typeface="Segoe Pro Display" panose="020B0502040504020203" pitchFamily="34" charset="0"/>
                          <a:ea typeface="SimSun" panose="02010600030101010101" pitchFamily="2" charset="-122"/>
                          <a:cs typeface="Segoe UI" panose="020B0502040204020203" pitchFamily="34" charset="0"/>
                        </a:rPr>
                        <a:t>Acceptable</a:t>
                      </a:r>
                      <a:endParaRPr lang="en-US" sz="1200" kern="100">
                        <a:solidFill>
                          <a:srgbClr val="091F2C"/>
                        </a:solidFill>
                        <a:effectLst/>
                        <a:latin typeface="Segoe Sans Display" pitchFamily="2" charset="0"/>
                        <a:ea typeface="SimSun" panose="02010600030101010101" pitchFamily="2" charset="-122"/>
                        <a:cs typeface="Times New Roman" panose="02020603050405020304" pitchFamily="18" charset="0"/>
                      </a:endParaRPr>
                    </a:p>
                  </a:txBody>
                  <a:tcPr marL="0" marR="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15000"/>
                        </a:lnSpc>
                        <a:spcAft>
                          <a:spcPts val="800"/>
                        </a:spcAft>
                        <a:buNone/>
                      </a:pPr>
                      <a:r>
                        <a:rPr lang="en-US" sz="900" b="1" kern="1200">
                          <a:solidFill>
                            <a:srgbClr val="FFF8F3"/>
                          </a:solidFill>
                          <a:effectLst/>
                          <a:latin typeface="Segoe Pro Display" panose="020B0502040504020203" pitchFamily="34" charset="0"/>
                          <a:ea typeface="SimSun" panose="02010600030101010101" pitchFamily="2" charset="-122"/>
                          <a:cs typeface="Segoe UI" panose="020B0502040204020203" pitchFamily="34" charset="0"/>
                        </a:rPr>
                        <a:t>4</a:t>
                      </a:r>
                      <a:br>
                        <a:rPr lang="en-US" sz="900" b="1" kern="1200">
                          <a:solidFill>
                            <a:srgbClr val="FFF8F3"/>
                          </a:solidFill>
                          <a:effectLst/>
                          <a:latin typeface="Segoe Pro Display" panose="020B0502040504020203" pitchFamily="34" charset="0"/>
                          <a:ea typeface="SimSun" panose="02010600030101010101" pitchFamily="2" charset="-122"/>
                          <a:cs typeface="Segoe UI" panose="020B0502040204020203" pitchFamily="34" charset="0"/>
                        </a:rPr>
                      </a:br>
                      <a:r>
                        <a:rPr lang="en-US" sz="900" b="1" kern="1200">
                          <a:solidFill>
                            <a:srgbClr val="FFF8F3"/>
                          </a:solidFill>
                          <a:effectLst/>
                          <a:latin typeface="Segoe Pro Display" panose="020B0502040504020203" pitchFamily="34" charset="0"/>
                          <a:ea typeface="SimSun" panose="02010600030101010101" pitchFamily="2" charset="-122"/>
                          <a:cs typeface="Segoe UI" panose="020B0502040204020203" pitchFamily="34" charset="0"/>
                        </a:rPr>
                        <a:t>Good</a:t>
                      </a:r>
                      <a:endParaRPr lang="en-US" sz="1200" kern="100">
                        <a:solidFill>
                          <a:srgbClr val="091F2C"/>
                        </a:solidFill>
                        <a:effectLst/>
                        <a:latin typeface="Segoe Sans Display" pitchFamily="2" charset="0"/>
                        <a:ea typeface="SimSun" panose="02010600030101010101" pitchFamily="2" charset="-122"/>
                        <a:cs typeface="Times New Roman" panose="02020603050405020304" pitchFamily="18" charset="0"/>
                      </a:endParaRPr>
                    </a:p>
                  </a:txBody>
                  <a:tcPr marL="0" marR="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15000"/>
                        </a:lnSpc>
                        <a:spcAft>
                          <a:spcPts val="800"/>
                        </a:spcAft>
                        <a:buNone/>
                      </a:pPr>
                      <a:r>
                        <a:rPr lang="en-US" sz="900" b="1" kern="1200">
                          <a:solidFill>
                            <a:srgbClr val="FFF8F3"/>
                          </a:solidFill>
                          <a:effectLst/>
                          <a:latin typeface="Segoe Pro Display" panose="020B0502040504020203" pitchFamily="34" charset="0"/>
                          <a:ea typeface="SimSun" panose="02010600030101010101" pitchFamily="2" charset="-122"/>
                          <a:cs typeface="Segoe UI" panose="020B0502040204020203" pitchFamily="34" charset="0"/>
                        </a:rPr>
                        <a:t>5</a:t>
                      </a:r>
                      <a:br>
                        <a:rPr lang="en-US" sz="900" b="1" kern="1200">
                          <a:solidFill>
                            <a:srgbClr val="FFF8F3"/>
                          </a:solidFill>
                          <a:effectLst/>
                          <a:latin typeface="Segoe Pro Display" panose="020B0502040504020203" pitchFamily="34" charset="0"/>
                          <a:ea typeface="SimSun" panose="02010600030101010101" pitchFamily="2" charset="-122"/>
                          <a:cs typeface="Segoe UI" panose="020B0502040204020203" pitchFamily="34" charset="0"/>
                        </a:rPr>
                      </a:br>
                      <a:r>
                        <a:rPr lang="en-US" sz="900" b="1" kern="1200">
                          <a:solidFill>
                            <a:srgbClr val="FFF8F3"/>
                          </a:solidFill>
                          <a:effectLst/>
                          <a:latin typeface="Segoe Pro Display" panose="020B0502040504020203" pitchFamily="34" charset="0"/>
                          <a:ea typeface="SimSun" panose="02010600030101010101" pitchFamily="2" charset="-122"/>
                          <a:cs typeface="Segoe UI" panose="020B0502040204020203" pitchFamily="34" charset="0"/>
                        </a:rPr>
                        <a:t>Excellent</a:t>
                      </a:r>
                      <a:endParaRPr lang="en-US" sz="1200" kern="100">
                        <a:solidFill>
                          <a:srgbClr val="091F2C"/>
                        </a:solidFill>
                        <a:effectLst/>
                        <a:latin typeface="Segoe Sans Display" pitchFamily="2" charset="0"/>
                        <a:ea typeface="SimSun" panose="02010600030101010101" pitchFamily="2" charset="-122"/>
                        <a:cs typeface="Times New Roman" panose="02020603050405020304" pitchFamily="18" charset="0"/>
                      </a:endParaRPr>
                    </a:p>
                  </a:txBody>
                  <a:tcPr marL="0" marR="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15000"/>
                        </a:lnSpc>
                        <a:spcAft>
                          <a:spcPts val="800"/>
                        </a:spcAft>
                        <a:buNone/>
                      </a:pPr>
                      <a:r>
                        <a:rPr lang="en-US" sz="800" b="1" kern="1200">
                          <a:solidFill>
                            <a:srgbClr val="FFF8F3"/>
                          </a:solidFill>
                          <a:effectLst/>
                          <a:latin typeface="Segoe Pro Display" panose="020B0502040504020203" pitchFamily="34" charset="0"/>
                          <a:ea typeface="SimSun" panose="02010600030101010101" pitchFamily="2" charset="-122"/>
                          <a:cs typeface="Segoe UI" panose="020B0502040204020203" pitchFamily="34" charset="0"/>
                        </a:rPr>
                        <a:t>Microsoft 365 Copilot</a:t>
                      </a:r>
                      <a:endParaRPr lang="en-US" sz="1200" kern="100">
                        <a:solidFill>
                          <a:srgbClr val="091F2C"/>
                        </a:solidFill>
                        <a:effectLst/>
                        <a:latin typeface="Segoe Sans Display" pitchFamily="2" charset="0"/>
                        <a:ea typeface="SimSun" panose="02010600030101010101" pitchFamily="2" charset="-122"/>
                        <a:cs typeface="Times New Roman" panose="02020603050405020304" pitchFamily="18" charset="0"/>
                      </a:endParaRPr>
                    </a:p>
                  </a:txBody>
                  <a:tcPr marL="0" marR="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15000"/>
                        </a:lnSpc>
                        <a:spcAft>
                          <a:spcPts val="800"/>
                        </a:spcAft>
                        <a:buNone/>
                      </a:pPr>
                      <a:r>
                        <a:rPr lang="en-US" sz="900" b="1" kern="1200">
                          <a:solidFill>
                            <a:srgbClr val="FFF8F3"/>
                          </a:solidFill>
                          <a:effectLst/>
                          <a:latin typeface="Segoe Pro Display" panose="020B0502040504020203" pitchFamily="34" charset="0"/>
                          <a:ea typeface="SimSun" panose="02010600030101010101" pitchFamily="2" charset="-122"/>
                          <a:cs typeface="Segoe UI" panose="020B0502040204020203" pitchFamily="34" charset="0"/>
                        </a:rPr>
                        <a:t>Other</a:t>
                      </a:r>
                      <a:endParaRPr lang="en-US" sz="1200" kern="100">
                        <a:solidFill>
                          <a:srgbClr val="091F2C"/>
                        </a:solidFill>
                        <a:effectLst/>
                        <a:latin typeface="Segoe Sans Display" pitchFamily="2" charset="0"/>
                        <a:ea typeface="SimSun" panose="02010600030101010101" pitchFamily="2" charset="-122"/>
                        <a:cs typeface="Times New Roman" panose="02020603050405020304" pitchFamily="18" charset="0"/>
                      </a:endParaRPr>
                    </a:p>
                  </a:txBody>
                  <a:tcPr marL="0" marR="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23956994"/>
                  </a:ext>
                </a:extLst>
              </a:tr>
              <a:tr h="646704">
                <a:tc>
                  <a:txBody>
                    <a:bodyPr/>
                    <a:lstStyle/>
                    <a:p>
                      <a:pPr marL="0" marR="0" algn="ctr">
                        <a:lnSpc>
                          <a:spcPct val="115000"/>
                        </a:lnSpc>
                        <a:spcAft>
                          <a:spcPts val="800"/>
                        </a:spcAft>
                        <a:buNone/>
                      </a:pPr>
                      <a:r>
                        <a:rPr lang="en-US" sz="800" b="1" kern="1200">
                          <a:solidFill>
                            <a:srgbClr val="091F2C"/>
                          </a:solidFill>
                          <a:effectLst/>
                          <a:latin typeface="Segoe Pro Display" panose="020B0502040504020203" pitchFamily="34" charset="0"/>
                          <a:ea typeface="SimSun" panose="02010600030101010101" pitchFamily="2" charset="-122"/>
                          <a:cs typeface="Segoe UI" panose="020B0502040204020203" pitchFamily="34" charset="0"/>
                        </a:rPr>
                        <a:t>A - Accurate</a:t>
                      </a:r>
                      <a:endParaRPr lang="en-US" sz="1200" kern="100">
                        <a:solidFill>
                          <a:srgbClr val="091F2C"/>
                        </a:solidFill>
                        <a:effectLst/>
                        <a:latin typeface="Segoe Sans Display" pitchFamily="2" charset="0"/>
                        <a:ea typeface="SimSun" panose="02010600030101010101" pitchFamily="2" charset="-122"/>
                        <a:cs typeface="Times New Roman" panose="02020603050405020304" pitchFamily="18" charset="0"/>
                      </a:endParaRPr>
                    </a:p>
                  </a:txBody>
                  <a:tcPr marL="0" marR="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3F0F8"/>
                    </a:solidFill>
                  </a:tcPr>
                </a:tc>
                <a:tc>
                  <a:txBody>
                    <a:bodyPr/>
                    <a:lstStyle/>
                    <a:p>
                      <a:pPr marL="0" marR="0">
                        <a:lnSpc>
                          <a:spcPct val="115000"/>
                        </a:lnSpc>
                        <a:spcAft>
                          <a:spcPts val="800"/>
                        </a:spcAft>
                        <a:buNone/>
                      </a:pPr>
                      <a:r>
                        <a:rPr lang="en-US" sz="800" i="1" kern="1200">
                          <a:solidFill>
                            <a:srgbClr val="091F2C"/>
                          </a:solidFill>
                          <a:effectLst/>
                          <a:latin typeface="Segoe Pro Display" panose="020B0502040504020203" pitchFamily="34" charset="0"/>
                          <a:ea typeface="SimSun" panose="02010600030101010101" pitchFamily="2" charset="-122"/>
                          <a:cs typeface="Segoe UI" panose="020B0502040204020203" pitchFamily="34" charset="0"/>
                        </a:rPr>
                        <a:t>Are the facts correct?</a:t>
                      </a:r>
                      <a:endParaRPr lang="en-US" sz="1200" kern="100">
                        <a:solidFill>
                          <a:srgbClr val="091F2C"/>
                        </a:solidFill>
                        <a:effectLst/>
                        <a:latin typeface="Segoe Sans Display" pitchFamily="2" charset="0"/>
                        <a:ea typeface="SimSun" panose="02010600030101010101" pitchFamily="2" charset="-122"/>
                        <a:cs typeface="Times New Roman" panose="02020603050405020304" pitchFamily="18" charset="0"/>
                      </a:endParaRPr>
                    </a:p>
                  </a:txBody>
                  <a:tcPr marL="45720" marR="4572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nSpc>
                          <a:spcPct val="115000"/>
                        </a:lnSpc>
                        <a:spcAft>
                          <a:spcPts val="800"/>
                        </a:spcAft>
                        <a:buNone/>
                      </a:pPr>
                      <a:r>
                        <a:rPr lang="en-US" sz="800" kern="1200">
                          <a:solidFill>
                            <a:srgbClr val="091F2C"/>
                          </a:solidFill>
                          <a:effectLst/>
                          <a:latin typeface="Segoe Pro Display" panose="020B0502040504020203" pitchFamily="34" charset="0"/>
                          <a:ea typeface="SimSun" panose="02010600030101010101" pitchFamily="2" charset="-122"/>
                          <a:cs typeface="Segoe UI" panose="020B0502040204020203" pitchFamily="34" charset="0"/>
                        </a:rPr>
                        <a:t>Contains clear factual errors</a:t>
                      </a:r>
                      <a:endParaRPr lang="en-US" sz="1200" kern="100">
                        <a:solidFill>
                          <a:srgbClr val="091F2C"/>
                        </a:solidFill>
                        <a:effectLst/>
                        <a:latin typeface="Segoe Sans Display" pitchFamily="2" charset="0"/>
                        <a:ea typeface="SimSun" panose="02010600030101010101" pitchFamily="2" charset="-122"/>
                        <a:cs typeface="Times New Roman" panose="02020603050405020304" pitchFamily="18" charset="0"/>
                      </a:endParaRPr>
                    </a:p>
                  </a:txBody>
                  <a:tcPr marL="45720" marR="4572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marL="0" marR="0">
                        <a:lnSpc>
                          <a:spcPct val="115000"/>
                        </a:lnSpc>
                        <a:spcAft>
                          <a:spcPts val="800"/>
                        </a:spcAft>
                        <a:buNone/>
                      </a:pPr>
                      <a:r>
                        <a:rPr lang="en-US" sz="800" kern="1200">
                          <a:solidFill>
                            <a:srgbClr val="091F2C"/>
                          </a:solidFill>
                          <a:effectLst/>
                          <a:latin typeface="Segoe Pro Display" panose="020B0502040504020203" pitchFamily="34" charset="0"/>
                          <a:ea typeface="SimSun" panose="02010600030101010101" pitchFamily="2" charset="-122"/>
                          <a:cs typeface="Segoe UI" panose="020B0502040204020203" pitchFamily="34" charset="0"/>
                        </a:rPr>
                        <a:t>Mostly incorrect or misleading</a:t>
                      </a:r>
                      <a:endParaRPr lang="en-US" sz="1200" kern="100">
                        <a:solidFill>
                          <a:srgbClr val="091F2C"/>
                        </a:solidFill>
                        <a:effectLst/>
                        <a:latin typeface="Segoe Sans Display" pitchFamily="2" charset="0"/>
                        <a:ea typeface="SimSun" panose="02010600030101010101" pitchFamily="2" charset="-122"/>
                        <a:cs typeface="Times New Roman" panose="02020603050405020304" pitchFamily="18" charset="0"/>
                      </a:endParaRPr>
                    </a:p>
                  </a:txBody>
                  <a:tcPr marL="45720" marR="4572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marL="0" marR="0">
                        <a:lnSpc>
                          <a:spcPct val="115000"/>
                        </a:lnSpc>
                        <a:spcAft>
                          <a:spcPts val="800"/>
                        </a:spcAft>
                        <a:buNone/>
                      </a:pPr>
                      <a:r>
                        <a:rPr lang="en-US" sz="800" kern="1200">
                          <a:solidFill>
                            <a:srgbClr val="091F2C"/>
                          </a:solidFill>
                          <a:effectLst/>
                          <a:latin typeface="Segoe Pro Display" panose="020B0502040504020203" pitchFamily="34" charset="0"/>
                          <a:ea typeface="SimSun" panose="02010600030101010101" pitchFamily="2" charset="-122"/>
                          <a:cs typeface="Segoe UI" panose="020B0502040204020203" pitchFamily="34" charset="0"/>
                        </a:rPr>
                        <a:t>Mostly correct with minor inaccuracies</a:t>
                      </a:r>
                      <a:endParaRPr lang="en-US" sz="1200" kern="100">
                        <a:solidFill>
                          <a:srgbClr val="091F2C"/>
                        </a:solidFill>
                        <a:effectLst/>
                        <a:latin typeface="Segoe Sans Display" pitchFamily="2" charset="0"/>
                        <a:ea typeface="SimSun" panose="02010600030101010101" pitchFamily="2" charset="-122"/>
                        <a:cs typeface="Times New Roman" panose="02020603050405020304" pitchFamily="18" charset="0"/>
                      </a:endParaRPr>
                    </a:p>
                  </a:txBody>
                  <a:tcPr marL="45720" marR="4572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marL="0" marR="0">
                        <a:lnSpc>
                          <a:spcPct val="115000"/>
                        </a:lnSpc>
                        <a:spcAft>
                          <a:spcPts val="800"/>
                        </a:spcAft>
                        <a:buNone/>
                      </a:pPr>
                      <a:r>
                        <a:rPr lang="en-US" sz="800" kern="1200">
                          <a:solidFill>
                            <a:srgbClr val="091F2C"/>
                          </a:solidFill>
                          <a:effectLst/>
                          <a:latin typeface="Segoe Pro Display" panose="020B0502040504020203" pitchFamily="34" charset="0"/>
                          <a:ea typeface="SimSun" panose="02010600030101010101" pitchFamily="2" charset="-122"/>
                          <a:cs typeface="Segoe UI" panose="020B0502040204020203" pitchFamily="34" charset="0"/>
                        </a:rPr>
                        <a:t>Correct with minor nuance issues</a:t>
                      </a:r>
                      <a:endParaRPr lang="en-US" sz="1200" kern="100">
                        <a:solidFill>
                          <a:srgbClr val="091F2C"/>
                        </a:solidFill>
                        <a:effectLst/>
                        <a:latin typeface="Segoe Sans Display" pitchFamily="2" charset="0"/>
                        <a:ea typeface="SimSun" panose="02010600030101010101" pitchFamily="2" charset="-122"/>
                        <a:cs typeface="Times New Roman" panose="02020603050405020304" pitchFamily="18" charset="0"/>
                      </a:endParaRPr>
                    </a:p>
                  </a:txBody>
                  <a:tcPr marL="45720" marR="4572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marL="0" marR="0">
                        <a:lnSpc>
                          <a:spcPct val="115000"/>
                        </a:lnSpc>
                        <a:spcAft>
                          <a:spcPts val="800"/>
                        </a:spcAft>
                        <a:buNone/>
                      </a:pPr>
                      <a:r>
                        <a:rPr lang="en-US" sz="800" kern="1200">
                          <a:solidFill>
                            <a:srgbClr val="091F2C"/>
                          </a:solidFill>
                          <a:effectLst/>
                          <a:latin typeface="Segoe Pro Display" panose="020B0502040504020203" pitchFamily="34" charset="0"/>
                          <a:ea typeface="SimSun" panose="02010600030101010101" pitchFamily="2" charset="-122"/>
                          <a:cs typeface="Segoe UI" panose="020B0502040204020203" pitchFamily="34" charset="0"/>
                        </a:rPr>
                        <a:t>Fully accurate and trustworthy</a:t>
                      </a:r>
                      <a:endParaRPr lang="en-US" sz="1200" kern="100">
                        <a:solidFill>
                          <a:srgbClr val="091F2C"/>
                        </a:solidFill>
                        <a:effectLst/>
                        <a:latin typeface="Segoe Sans Display" pitchFamily="2" charset="0"/>
                        <a:ea typeface="SimSun" panose="02010600030101010101" pitchFamily="2" charset="-122"/>
                        <a:cs typeface="Times New Roman" panose="02020603050405020304" pitchFamily="18" charset="0"/>
                      </a:endParaRPr>
                    </a:p>
                  </a:txBody>
                  <a:tcPr marL="45720" marR="4572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marL="0" marR="0">
                        <a:lnSpc>
                          <a:spcPct val="115000"/>
                        </a:lnSpc>
                        <a:spcAft>
                          <a:spcPts val="800"/>
                        </a:spcAft>
                        <a:buNone/>
                      </a:pPr>
                      <a:r>
                        <a:rPr lang="en-US" sz="1050" b="1" kern="100">
                          <a:solidFill>
                            <a:srgbClr val="091F2C"/>
                          </a:solidFill>
                          <a:effectLst/>
                          <a:latin typeface="Segoe Sans Display" pitchFamily="2" charset="0"/>
                          <a:ea typeface="SimSun" panose="02010600030101010101" pitchFamily="2" charset="-122"/>
                          <a:cs typeface="Times New Roman" panose="02020603050405020304" pitchFamily="18" charset="0"/>
                        </a:rPr>
                        <a:t> </a:t>
                      </a:r>
                      <a:endParaRPr lang="en-US" sz="1200" kern="100">
                        <a:solidFill>
                          <a:srgbClr val="091F2C"/>
                        </a:solidFill>
                        <a:effectLst/>
                        <a:latin typeface="Segoe Sans Display" pitchFamily="2" charset="0"/>
                        <a:ea typeface="SimSun" panose="02010600030101010101" pitchFamily="2" charset="-122"/>
                        <a:cs typeface="Times New Roman" panose="02020603050405020304" pitchFamily="18" charset="0"/>
                      </a:endParaRPr>
                    </a:p>
                  </a:txBody>
                  <a:tcPr marL="45720" marR="4572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marL="0" marR="0">
                        <a:lnSpc>
                          <a:spcPct val="115000"/>
                        </a:lnSpc>
                        <a:spcAft>
                          <a:spcPts val="800"/>
                        </a:spcAft>
                        <a:buNone/>
                      </a:pPr>
                      <a:r>
                        <a:rPr lang="en-US" sz="1050" b="1" kern="100">
                          <a:solidFill>
                            <a:srgbClr val="091F2C"/>
                          </a:solidFill>
                          <a:effectLst/>
                          <a:latin typeface="Segoe Sans Display" pitchFamily="2" charset="0"/>
                          <a:ea typeface="SimSun" panose="02010600030101010101" pitchFamily="2" charset="-122"/>
                          <a:cs typeface="Times New Roman" panose="02020603050405020304" pitchFamily="18" charset="0"/>
                        </a:rPr>
                        <a:t> </a:t>
                      </a:r>
                      <a:endParaRPr lang="en-US" sz="1200" kern="100">
                        <a:solidFill>
                          <a:srgbClr val="091F2C"/>
                        </a:solidFill>
                        <a:effectLst/>
                        <a:latin typeface="Segoe Sans Display" pitchFamily="2" charset="0"/>
                        <a:ea typeface="SimSun" panose="02010600030101010101" pitchFamily="2" charset="-122"/>
                        <a:cs typeface="Times New Roman" panose="02020603050405020304" pitchFamily="18" charset="0"/>
                      </a:endParaRPr>
                    </a:p>
                  </a:txBody>
                  <a:tcPr marL="45720" marR="4572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solidFill>
                  </a:tcPr>
                </a:tc>
                <a:extLst>
                  <a:ext uri="{0D108BD9-81ED-4DB2-BD59-A6C34878D82A}">
                    <a16:rowId xmlns:a16="http://schemas.microsoft.com/office/drawing/2014/main" val="34264286"/>
                  </a:ext>
                </a:extLst>
              </a:tr>
              <a:tr h="646704">
                <a:tc>
                  <a:txBody>
                    <a:bodyPr/>
                    <a:lstStyle/>
                    <a:p>
                      <a:pPr marL="0" marR="0" algn="ctr">
                        <a:lnSpc>
                          <a:spcPct val="115000"/>
                        </a:lnSpc>
                        <a:spcAft>
                          <a:spcPts val="800"/>
                        </a:spcAft>
                        <a:buNone/>
                      </a:pPr>
                      <a:r>
                        <a:rPr lang="en-US" sz="800" b="1" kern="1200">
                          <a:solidFill>
                            <a:srgbClr val="091F2C"/>
                          </a:solidFill>
                          <a:effectLst/>
                          <a:latin typeface="Segoe Pro Display" panose="020B0502040504020203" pitchFamily="34" charset="0"/>
                          <a:ea typeface="SimSun" panose="02010600030101010101" pitchFamily="2" charset="-122"/>
                          <a:cs typeface="Segoe UI" panose="020B0502040204020203" pitchFamily="34" charset="0"/>
                        </a:rPr>
                        <a:t>C - Comprehensive</a:t>
                      </a:r>
                      <a:endParaRPr lang="en-US" sz="1200" kern="100">
                        <a:solidFill>
                          <a:srgbClr val="091F2C"/>
                        </a:solidFill>
                        <a:effectLst/>
                        <a:latin typeface="Segoe Sans Display" pitchFamily="2" charset="0"/>
                        <a:ea typeface="SimSun" panose="02010600030101010101" pitchFamily="2" charset="-122"/>
                        <a:cs typeface="Times New Roman" panose="02020603050405020304" pitchFamily="18" charset="0"/>
                      </a:endParaRPr>
                    </a:p>
                  </a:txBody>
                  <a:tcPr marL="0" marR="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3F0F8"/>
                    </a:solidFill>
                  </a:tcPr>
                </a:tc>
                <a:tc>
                  <a:txBody>
                    <a:bodyPr/>
                    <a:lstStyle/>
                    <a:p>
                      <a:pPr marL="0" marR="0">
                        <a:lnSpc>
                          <a:spcPct val="115000"/>
                        </a:lnSpc>
                        <a:spcAft>
                          <a:spcPts val="800"/>
                        </a:spcAft>
                        <a:buNone/>
                      </a:pPr>
                      <a:r>
                        <a:rPr lang="en-US" sz="800" i="1" kern="1200">
                          <a:solidFill>
                            <a:srgbClr val="091F2C"/>
                          </a:solidFill>
                          <a:effectLst/>
                          <a:latin typeface="Segoe Pro Display" panose="020B0502040504020203" pitchFamily="34" charset="0"/>
                          <a:ea typeface="SimSun" panose="02010600030101010101" pitchFamily="2" charset="-122"/>
                          <a:cs typeface="Segoe UI" panose="020B0502040204020203" pitchFamily="34" charset="0"/>
                        </a:rPr>
                        <a:t>Does it cover all important points?</a:t>
                      </a:r>
                      <a:endParaRPr lang="en-US" sz="1200" kern="100">
                        <a:solidFill>
                          <a:srgbClr val="091F2C"/>
                        </a:solidFill>
                        <a:effectLst/>
                        <a:latin typeface="Segoe Sans Display" pitchFamily="2" charset="0"/>
                        <a:ea typeface="SimSun" panose="02010600030101010101" pitchFamily="2" charset="-122"/>
                        <a:cs typeface="Times New Roman" panose="02020603050405020304" pitchFamily="18" charset="0"/>
                      </a:endParaRPr>
                    </a:p>
                  </a:txBody>
                  <a:tcPr marL="45720" marR="4572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nSpc>
                          <a:spcPct val="115000"/>
                        </a:lnSpc>
                        <a:spcAft>
                          <a:spcPts val="800"/>
                        </a:spcAft>
                        <a:buNone/>
                      </a:pPr>
                      <a:r>
                        <a:rPr lang="en-US" sz="800" kern="1200">
                          <a:solidFill>
                            <a:srgbClr val="091F2C"/>
                          </a:solidFill>
                          <a:effectLst/>
                          <a:latin typeface="Segoe Pro Display" panose="020B0502040504020203" pitchFamily="34" charset="0"/>
                          <a:ea typeface="SimSun" panose="02010600030101010101" pitchFamily="2" charset="-122"/>
                          <a:cs typeface="Segoe UI" panose="020B0502040204020203" pitchFamily="34" charset="0"/>
                        </a:rPr>
                        <a:t>Misses major elements or is overly brief</a:t>
                      </a:r>
                      <a:endParaRPr lang="en-US" sz="1200" kern="100">
                        <a:solidFill>
                          <a:srgbClr val="091F2C"/>
                        </a:solidFill>
                        <a:effectLst/>
                        <a:latin typeface="Segoe Sans Display" pitchFamily="2" charset="0"/>
                        <a:ea typeface="SimSun" panose="02010600030101010101" pitchFamily="2" charset="-122"/>
                        <a:cs typeface="Times New Roman" panose="02020603050405020304" pitchFamily="18" charset="0"/>
                      </a:endParaRPr>
                    </a:p>
                  </a:txBody>
                  <a:tcPr marL="45720" marR="4572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marL="0" marR="0">
                        <a:lnSpc>
                          <a:spcPct val="115000"/>
                        </a:lnSpc>
                        <a:spcAft>
                          <a:spcPts val="800"/>
                        </a:spcAft>
                        <a:buNone/>
                      </a:pPr>
                      <a:r>
                        <a:rPr lang="en-US" sz="800" kern="1200">
                          <a:solidFill>
                            <a:srgbClr val="091F2C"/>
                          </a:solidFill>
                          <a:effectLst/>
                          <a:latin typeface="Segoe Pro Display" panose="020B0502040504020203" pitchFamily="34" charset="0"/>
                          <a:ea typeface="SimSun" panose="02010600030101010101" pitchFamily="2" charset="-122"/>
                          <a:cs typeface="Segoe UI" panose="020B0502040204020203" pitchFamily="34" charset="0"/>
                        </a:rPr>
                        <a:t>Covers some points but lacks depth</a:t>
                      </a:r>
                      <a:endParaRPr lang="en-US" sz="1200" kern="100">
                        <a:solidFill>
                          <a:srgbClr val="091F2C"/>
                        </a:solidFill>
                        <a:effectLst/>
                        <a:latin typeface="Segoe Sans Display" pitchFamily="2" charset="0"/>
                        <a:ea typeface="SimSun" panose="02010600030101010101" pitchFamily="2" charset="-122"/>
                        <a:cs typeface="Times New Roman" panose="02020603050405020304" pitchFamily="18" charset="0"/>
                      </a:endParaRPr>
                    </a:p>
                  </a:txBody>
                  <a:tcPr marL="45720" marR="4572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marL="0" marR="0">
                        <a:lnSpc>
                          <a:spcPct val="115000"/>
                        </a:lnSpc>
                        <a:spcAft>
                          <a:spcPts val="800"/>
                        </a:spcAft>
                        <a:buNone/>
                      </a:pPr>
                      <a:r>
                        <a:rPr lang="en-US" sz="800" kern="1200">
                          <a:solidFill>
                            <a:srgbClr val="091F2C"/>
                          </a:solidFill>
                          <a:effectLst/>
                          <a:latin typeface="Segoe Pro Display" panose="020B0502040504020203" pitchFamily="34" charset="0"/>
                          <a:ea typeface="SimSun" panose="02010600030101010101" pitchFamily="2" charset="-122"/>
                          <a:cs typeface="Segoe UI" panose="020B0502040204020203" pitchFamily="34" charset="0"/>
                        </a:rPr>
                        <a:t>Covers most relevant points</a:t>
                      </a:r>
                      <a:endParaRPr lang="en-US" sz="1200" kern="100">
                        <a:solidFill>
                          <a:srgbClr val="091F2C"/>
                        </a:solidFill>
                        <a:effectLst/>
                        <a:latin typeface="Segoe Sans Display" pitchFamily="2" charset="0"/>
                        <a:ea typeface="SimSun" panose="02010600030101010101" pitchFamily="2" charset="-122"/>
                        <a:cs typeface="Times New Roman" panose="02020603050405020304" pitchFamily="18" charset="0"/>
                      </a:endParaRPr>
                    </a:p>
                  </a:txBody>
                  <a:tcPr marL="45720" marR="4572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marL="0" marR="0">
                        <a:lnSpc>
                          <a:spcPct val="115000"/>
                        </a:lnSpc>
                        <a:spcAft>
                          <a:spcPts val="800"/>
                        </a:spcAft>
                        <a:buNone/>
                      </a:pPr>
                      <a:r>
                        <a:rPr lang="en-US" sz="800" kern="1200">
                          <a:solidFill>
                            <a:srgbClr val="091F2C"/>
                          </a:solidFill>
                          <a:effectLst/>
                          <a:latin typeface="Segoe Pro Display" panose="020B0502040504020203" pitchFamily="34" charset="0"/>
                          <a:ea typeface="SimSun" panose="02010600030101010101" pitchFamily="2" charset="-122"/>
                          <a:cs typeface="Segoe UI" panose="020B0502040204020203" pitchFamily="34" charset="0"/>
                        </a:rPr>
                        <a:t>Covers nearly all key points with good depth</a:t>
                      </a:r>
                      <a:endParaRPr lang="en-US" sz="1200" kern="100">
                        <a:solidFill>
                          <a:srgbClr val="091F2C"/>
                        </a:solidFill>
                        <a:effectLst/>
                        <a:latin typeface="Segoe Sans Display" pitchFamily="2" charset="0"/>
                        <a:ea typeface="SimSun" panose="02010600030101010101" pitchFamily="2" charset="-122"/>
                        <a:cs typeface="Times New Roman" panose="02020603050405020304" pitchFamily="18" charset="0"/>
                      </a:endParaRPr>
                    </a:p>
                  </a:txBody>
                  <a:tcPr marL="45720" marR="4572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marL="0" marR="0">
                        <a:lnSpc>
                          <a:spcPct val="115000"/>
                        </a:lnSpc>
                        <a:spcAft>
                          <a:spcPts val="800"/>
                        </a:spcAft>
                        <a:buNone/>
                      </a:pPr>
                      <a:r>
                        <a:rPr lang="en-US" sz="800" kern="1200">
                          <a:solidFill>
                            <a:srgbClr val="091F2C"/>
                          </a:solidFill>
                          <a:effectLst/>
                          <a:latin typeface="Segoe Pro Display" panose="020B0502040504020203" pitchFamily="34" charset="0"/>
                          <a:ea typeface="SimSun" panose="02010600030101010101" pitchFamily="2" charset="-122"/>
                          <a:cs typeface="Segoe UI" panose="020B0502040204020203" pitchFamily="34" charset="0"/>
                        </a:rPr>
                        <a:t>Thorough and complete</a:t>
                      </a:r>
                      <a:endParaRPr lang="en-US" sz="1200" kern="100">
                        <a:solidFill>
                          <a:srgbClr val="091F2C"/>
                        </a:solidFill>
                        <a:effectLst/>
                        <a:latin typeface="Segoe Sans Display" pitchFamily="2" charset="0"/>
                        <a:ea typeface="SimSun" panose="02010600030101010101" pitchFamily="2" charset="-122"/>
                        <a:cs typeface="Times New Roman" panose="02020603050405020304" pitchFamily="18" charset="0"/>
                      </a:endParaRPr>
                    </a:p>
                  </a:txBody>
                  <a:tcPr marL="45720" marR="4572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marL="0" marR="0">
                        <a:lnSpc>
                          <a:spcPct val="115000"/>
                        </a:lnSpc>
                        <a:spcAft>
                          <a:spcPts val="800"/>
                        </a:spcAft>
                        <a:buNone/>
                      </a:pPr>
                      <a:r>
                        <a:rPr lang="en-US" sz="1050" b="1" kern="100">
                          <a:solidFill>
                            <a:srgbClr val="091F2C"/>
                          </a:solidFill>
                          <a:effectLst/>
                          <a:latin typeface="Segoe Sans Display" pitchFamily="2" charset="0"/>
                          <a:ea typeface="SimSun" panose="02010600030101010101" pitchFamily="2" charset="-122"/>
                          <a:cs typeface="Times New Roman" panose="02020603050405020304" pitchFamily="18" charset="0"/>
                        </a:rPr>
                        <a:t> </a:t>
                      </a:r>
                      <a:endParaRPr lang="en-US" sz="1200" kern="100">
                        <a:solidFill>
                          <a:srgbClr val="091F2C"/>
                        </a:solidFill>
                        <a:effectLst/>
                        <a:latin typeface="Segoe Sans Display" pitchFamily="2" charset="0"/>
                        <a:ea typeface="SimSun" panose="02010600030101010101" pitchFamily="2" charset="-122"/>
                        <a:cs typeface="Times New Roman" panose="02020603050405020304" pitchFamily="18" charset="0"/>
                      </a:endParaRPr>
                    </a:p>
                  </a:txBody>
                  <a:tcPr marL="45720" marR="4572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marL="0" marR="0">
                        <a:lnSpc>
                          <a:spcPct val="115000"/>
                        </a:lnSpc>
                        <a:spcAft>
                          <a:spcPts val="800"/>
                        </a:spcAft>
                        <a:buNone/>
                      </a:pPr>
                      <a:r>
                        <a:rPr lang="en-US" sz="1050" b="1" kern="100">
                          <a:solidFill>
                            <a:srgbClr val="091F2C"/>
                          </a:solidFill>
                          <a:effectLst/>
                          <a:latin typeface="Segoe Sans Display" pitchFamily="2" charset="0"/>
                          <a:ea typeface="SimSun" panose="02010600030101010101" pitchFamily="2" charset="-122"/>
                          <a:cs typeface="Times New Roman" panose="02020603050405020304" pitchFamily="18" charset="0"/>
                        </a:rPr>
                        <a:t> </a:t>
                      </a:r>
                      <a:endParaRPr lang="en-US" sz="1200" kern="100">
                        <a:solidFill>
                          <a:srgbClr val="091F2C"/>
                        </a:solidFill>
                        <a:effectLst/>
                        <a:latin typeface="Segoe Sans Display" pitchFamily="2" charset="0"/>
                        <a:ea typeface="SimSun" panose="02010600030101010101" pitchFamily="2" charset="-122"/>
                        <a:cs typeface="Times New Roman" panose="02020603050405020304" pitchFamily="18" charset="0"/>
                      </a:endParaRPr>
                    </a:p>
                  </a:txBody>
                  <a:tcPr marL="45720" marR="4572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solidFill>
                  </a:tcPr>
                </a:tc>
                <a:extLst>
                  <a:ext uri="{0D108BD9-81ED-4DB2-BD59-A6C34878D82A}">
                    <a16:rowId xmlns:a16="http://schemas.microsoft.com/office/drawing/2014/main" val="620982157"/>
                  </a:ext>
                </a:extLst>
              </a:tr>
              <a:tr h="840938">
                <a:tc>
                  <a:txBody>
                    <a:bodyPr/>
                    <a:lstStyle/>
                    <a:p>
                      <a:pPr marL="0" marR="0" algn="ctr">
                        <a:lnSpc>
                          <a:spcPct val="115000"/>
                        </a:lnSpc>
                        <a:spcAft>
                          <a:spcPts val="800"/>
                        </a:spcAft>
                        <a:buNone/>
                      </a:pPr>
                      <a:r>
                        <a:rPr lang="en-US" sz="800" b="1" kern="1200">
                          <a:solidFill>
                            <a:srgbClr val="091F2C"/>
                          </a:solidFill>
                          <a:effectLst/>
                          <a:latin typeface="Segoe Pro Display" panose="020B0502040504020203" pitchFamily="34" charset="0"/>
                          <a:ea typeface="SimSun" panose="02010600030101010101" pitchFamily="2" charset="-122"/>
                          <a:cs typeface="Segoe UI" panose="020B0502040204020203" pitchFamily="34" charset="0"/>
                        </a:rPr>
                        <a:t>R - Relevant</a:t>
                      </a:r>
                      <a:endParaRPr lang="en-US" sz="1200" kern="100">
                        <a:solidFill>
                          <a:srgbClr val="091F2C"/>
                        </a:solidFill>
                        <a:effectLst/>
                        <a:latin typeface="Segoe Sans Display" pitchFamily="2" charset="0"/>
                        <a:ea typeface="SimSun" panose="02010600030101010101" pitchFamily="2" charset="-122"/>
                        <a:cs typeface="Times New Roman" panose="02020603050405020304" pitchFamily="18" charset="0"/>
                      </a:endParaRPr>
                    </a:p>
                  </a:txBody>
                  <a:tcPr marL="0" marR="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3F0F8"/>
                    </a:solidFill>
                  </a:tcPr>
                </a:tc>
                <a:tc>
                  <a:txBody>
                    <a:bodyPr/>
                    <a:lstStyle/>
                    <a:p>
                      <a:pPr marL="0" marR="0">
                        <a:lnSpc>
                          <a:spcPct val="115000"/>
                        </a:lnSpc>
                        <a:spcAft>
                          <a:spcPts val="800"/>
                        </a:spcAft>
                        <a:buNone/>
                      </a:pPr>
                      <a:r>
                        <a:rPr lang="en-US" sz="800" i="1" kern="1200">
                          <a:solidFill>
                            <a:srgbClr val="091F2C"/>
                          </a:solidFill>
                          <a:effectLst/>
                          <a:latin typeface="Segoe Pro Display" panose="020B0502040504020203" pitchFamily="34" charset="0"/>
                          <a:ea typeface="SimSun" panose="02010600030101010101" pitchFamily="2" charset="-122"/>
                          <a:cs typeface="Segoe UI" panose="020B0502040204020203" pitchFamily="34" charset="0"/>
                        </a:rPr>
                        <a:t>Is it on-topic and aligned with the prompt?</a:t>
                      </a:r>
                      <a:endParaRPr lang="en-US" sz="1200" kern="100">
                        <a:solidFill>
                          <a:srgbClr val="091F2C"/>
                        </a:solidFill>
                        <a:effectLst/>
                        <a:latin typeface="Segoe Sans Display" pitchFamily="2" charset="0"/>
                        <a:ea typeface="SimSun" panose="02010600030101010101" pitchFamily="2" charset="-122"/>
                        <a:cs typeface="Times New Roman" panose="02020603050405020304" pitchFamily="18" charset="0"/>
                      </a:endParaRPr>
                    </a:p>
                  </a:txBody>
                  <a:tcPr marL="45720" marR="4572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nSpc>
                          <a:spcPct val="115000"/>
                        </a:lnSpc>
                        <a:spcAft>
                          <a:spcPts val="800"/>
                        </a:spcAft>
                        <a:buNone/>
                      </a:pPr>
                      <a:r>
                        <a:rPr lang="en-US" sz="800" kern="1200">
                          <a:solidFill>
                            <a:srgbClr val="091F2C"/>
                          </a:solidFill>
                          <a:effectLst/>
                          <a:latin typeface="Segoe Pro Display" panose="020B0502040504020203" pitchFamily="34" charset="0"/>
                          <a:ea typeface="SimSun" panose="02010600030101010101" pitchFamily="2" charset="-122"/>
                          <a:cs typeface="Segoe UI" panose="020B0502040204020203" pitchFamily="34" charset="0"/>
                        </a:rPr>
                        <a:t>Off-topic or misinterprets the prompt</a:t>
                      </a:r>
                      <a:endParaRPr lang="en-US" sz="1200" kern="100">
                        <a:solidFill>
                          <a:srgbClr val="091F2C"/>
                        </a:solidFill>
                        <a:effectLst/>
                        <a:latin typeface="Segoe Sans Display" pitchFamily="2" charset="0"/>
                        <a:ea typeface="SimSun" panose="02010600030101010101" pitchFamily="2" charset="-122"/>
                        <a:cs typeface="Times New Roman" panose="02020603050405020304" pitchFamily="18" charset="0"/>
                      </a:endParaRPr>
                    </a:p>
                  </a:txBody>
                  <a:tcPr marL="45720" marR="4572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marL="0" marR="0">
                        <a:lnSpc>
                          <a:spcPct val="115000"/>
                        </a:lnSpc>
                        <a:spcAft>
                          <a:spcPts val="800"/>
                        </a:spcAft>
                        <a:buNone/>
                      </a:pPr>
                      <a:r>
                        <a:rPr lang="en-US" sz="800" kern="1200">
                          <a:solidFill>
                            <a:srgbClr val="091F2C"/>
                          </a:solidFill>
                          <a:effectLst/>
                          <a:latin typeface="Segoe Pro Display" panose="020B0502040504020203" pitchFamily="34" charset="0"/>
                          <a:ea typeface="SimSun" panose="02010600030101010101" pitchFamily="2" charset="-122"/>
                          <a:cs typeface="Segoe UI" panose="020B0502040204020203" pitchFamily="34" charset="0"/>
                        </a:rPr>
                        <a:t>Partially relevant, some drift</a:t>
                      </a:r>
                      <a:endParaRPr lang="en-US" sz="1200" kern="100">
                        <a:solidFill>
                          <a:srgbClr val="091F2C"/>
                        </a:solidFill>
                        <a:effectLst/>
                        <a:latin typeface="Segoe Sans Display" pitchFamily="2" charset="0"/>
                        <a:ea typeface="SimSun" panose="02010600030101010101" pitchFamily="2" charset="-122"/>
                        <a:cs typeface="Times New Roman" panose="02020603050405020304" pitchFamily="18" charset="0"/>
                      </a:endParaRPr>
                    </a:p>
                  </a:txBody>
                  <a:tcPr marL="45720" marR="4572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marL="0" marR="0">
                        <a:lnSpc>
                          <a:spcPct val="115000"/>
                        </a:lnSpc>
                        <a:spcAft>
                          <a:spcPts val="800"/>
                        </a:spcAft>
                        <a:buNone/>
                      </a:pPr>
                      <a:r>
                        <a:rPr lang="en-US" sz="800" kern="1200">
                          <a:solidFill>
                            <a:srgbClr val="091F2C"/>
                          </a:solidFill>
                          <a:effectLst/>
                          <a:latin typeface="Segoe Pro Display" panose="020B0502040504020203" pitchFamily="34" charset="0"/>
                          <a:ea typeface="SimSun" panose="02010600030101010101" pitchFamily="2" charset="-122"/>
                          <a:cs typeface="Segoe UI" panose="020B0502040204020203" pitchFamily="34" charset="0"/>
                        </a:rPr>
                        <a:t>Mostly relevant with slight drift</a:t>
                      </a:r>
                      <a:endParaRPr lang="en-US" sz="1200" kern="100">
                        <a:solidFill>
                          <a:srgbClr val="091F2C"/>
                        </a:solidFill>
                        <a:effectLst/>
                        <a:latin typeface="Segoe Sans Display" pitchFamily="2" charset="0"/>
                        <a:ea typeface="SimSun" panose="02010600030101010101" pitchFamily="2" charset="-122"/>
                        <a:cs typeface="Times New Roman" panose="02020603050405020304" pitchFamily="18" charset="0"/>
                      </a:endParaRPr>
                    </a:p>
                  </a:txBody>
                  <a:tcPr marL="45720" marR="4572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marL="0" marR="0">
                        <a:lnSpc>
                          <a:spcPct val="115000"/>
                        </a:lnSpc>
                        <a:spcAft>
                          <a:spcPts val="800"/>
                        </a:spcAft>
                        <a:buNone/>
                      </a:pPr>
                      <a:r>
                        <a:rPr lang="en-US" sz="800" kern="1200">
                          <a:solidFill>
                            <a:srgbClr val="091F2C"/>
                          </a:solidFill>
                          <a:effectLst/>
                          <a:latin typeface="Segoe Pro Display" panose="020B0502040504020203" pitchFamily="34" charset="0"/>
                          <a:ea typeface="SimSun" panose="02010600030101010101" pitchFamily="2" charset="-122"/>
                          <a:cs typeface="Segoe UI" panose="020B0502040204020203" pitchFamily="34" charset="0"/>
                        </a:rPr>
                        <a:t>Clearly relevant with strong alignment</a:t>
                      </a:r>
                      <a:endParaRPr lang="en-US" sz="1200" kern="100">
                        <a:solidFill>
                          <a:srgbClr val="091F2C"/>
                        </a:solidFill>
                        <a:effectLst/>
                        <a:latin typeface="Segoe Sans Display" pitchFamily="2" charset="0"/>
                        <a:ea typeface="SimSun" panose="02010600030101010101" pitchFamily="2" charset="-122"/>
                        <a:cs typeface="Times New Roman" panose="02020603050405020304" pitchFamily="18" charset="0"/>
                      </a:endParaRPr>
                    </a:p>
                  </a:txBody>
                  <a:tcPr marL="45720" marR="4572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marL="0" marR="0">
                        <a:lnSpc>
                          <a:spcPct val="115000"/>
                        </a:lnSpc>
                        <a:spcAft>
                          <a:spcPts val="800"/>
                        </a:spcAft>
                        <a:buNone/>
                      </a:pPr>
                      <a:r>
                        <a:rPr lang="en-US" sz="800" kern="1200">
                          <a:solidFill>
                            <a:srgbClr val="091F2C"/>
                          </a:solidFill>
                          <a:effectLst/>
                          <a:latin typeface="Segoe Pro Display" panose="020B0502040504020203" pitchFamily="34" charset="0"/>
                          <a:ea typeface="SimSun" panose="02010600030101010101" pitchFamily="2" charset="-122"/>
                          <a:cs typeface="Segoe UI" panose="020B0502040204020203" pitchFamily="34" charset="0"/>
                        </a:rPr>
                        <a:t>Directly addresses the prompt with precision</a:t>
                      </a:r>
                      <a:endParaRPr lang="en-US" sz="1200" kern="100">
                        <a:solidFill>
                          <a:srgbClr val="091F2C"/>
                        </a:solidFill>
                        <a:effectLst/>
                        <a:latin typeface="Segoe Sans Display" pitchFamily="2" charset="0"/>
                        <a:ea typeface="SimSun" panose="02010600030101010101" pitchFamily="2" charset="-122"/>
                        <a:cs typeface="Times New Roman" panose="02020603050405020304" pitchFamily="18" charset="0"/>
                      </a:endParaRPr>
                    </a:p>
                  </a:txBody>
                  <a:tcPr marL="45720" marR="4572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marL="0" marR="0">
                        <a:lnSpc>
                          <a:spcPct val="115000"/>
                        </a:lnSpc>
                        <a:spcAft>
                          <a:spcPts val="800"/>
                        </a:spcAft>
                        <a:buNone/>
                      </a:pPr>
                      <a:r>
                        <a:rPr lang="en-US" sz="1050" b="1" kern="100">
                          <a:solidFill>
                            <a:srgbClr val="091F2C"/>
                          </a:solidFill>
                          <a:effectLst/>
                          <a:latin typeface="Segoe Sans Display" pitchFamily="2" charset="0"/>
                          <a:ea typeface="SimSun" panose="02010600030101010101" pitchFamily="2" charset="-122"/>
                          <a:cs typeface="Times New Roman" panose="02020603050405020304" pitchFamily="18" charset="0"/>
                        </a:rPr>
                        <a:t> </a:t>
                      </a:r>
                      <a:endParaRPr lang="en-US" sz="1200" kern="100">
                        <a:solidFill>
                          <a:srgbClr val="091F2C"/>
                        </a:solidFill>
                        <a:effectLst/>
                        <a:latin typeface="Segoe Sans Display" pitchFamily="2" charset="0"/>
                        <a:ea typeface="SimSun" panose="02010600030101010101" pitchFamily="2" charset="-122"/>
                        <a:cs typeface="Times New Roman" panose="02020603050405020304" pitchFamily="18" charset="0"/>
                      </a:endParaRPr>
                    </a:p>
                  </a:txBody>
                  <a:tcPr marL="45720" marR="4572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marL="0" marR="0">
                        <a:lnSpc>
                          <a:spcPct val="115000"/>
                        </a:lnSpc>
                        <a:spcAft>
                          <a:spcPts val="800"/>
                        </a:spcAft>
                        <a:buNone/>
                      </a:pPr>
                      <a:r>
                        <a:rPr lang="en-US" sz="1050" b="1" kern="100">
                          <a:solidFill>
                            <a:srgbClr val="091F2C"/>
                          </a:solidFill>
                          <a:effectLst/>
                          <a:latin typeface="Segoe Sans Display" pitchFamily="2" charset="0"/>
                          <a:ea typeface="SimSun" panose="02010600030101010101" pitchFamily="2" charset="-122"/>
                          <a:cs typeface="Times New Roman" panose="02020603050405020304" pitchFamily="18" charset="0"/>
                        </a:rPr>
                        <a:t> </a:t>
                      </a:r>
                      <a:endParaRPr lang="en-US" sz="1200" kern="100">
                        <a:solidFill>
                          <a:srgbClr val="091F2C"/>
                        </a:solidFill>
                        <a:effectLst/>
                        <a:latin typeface="Segoe Sans Display" pitchFamily="2" charset="0"/>
                        <a:ea typeface="SimSun" panose="02010600030101010101" pitchFamily="2" charset="-122"/>
                        <a:cs typeface="Times New Roman" panose="02020603050405020304" pitchFamily="18" charset="0"/>
                      </a:endParaRPr>
                    </a:p>
                  </a:txBody>
                  <a:tcPr marL="45720" marR="4572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solidFill>
                  </a:tcPr>
                </a:tc>
                <a:extLst>
                  <a:ext uri="{0D108BD9-81ED-4DB2-BD59-A6C34878D82A}">
                    <a16:rowId xmlns:a16="http://schemas.microsoft.com/office/drawing/2014/main" val="4250318039"/>
                  </a:ext>
                </a:extLst>
              </a:tr>
              <a:tr h="646704">
                <a:tc>
                  <a:txBody>
                    <a:bodyPr/>
                    <a:lstStyle/>
                    <a:p>
                      <a:pPr marL="0" marR="0" algn="ctr">
                        <a:lnSpc>
                          <a:spcPct val="115000"/>
                        </a:lnSpc>
                        <a:spcAft>
                          <a:spcPts val="800"/>
                        </a:spcAft>
                        <a:buNone/>
                      </a:pPr>
                      <a:r>
                        <a:rPr lang="en-US" sz="800" b="1" kern="1200">
                          <a:solidFill>
                            <a:srgbClr val="091F2C"/>
                          </a:solidFill>
                          <a:effectLst/>
                          <a:latin typeface="Segoe Pro Display" panose="020B0502040504020203" pitchFamily="34" charset="0"/>
                          <a:ea typeface="SimSun" panose="02010600030101010101" pitchFamily="2" charset="-122"/>
                          <a:cs typeface="Segoe UI" panose="020B0502040204020203" pitchFamily="34" charset="0"/>
                        </a:rPr>
                        <a:t>U - Useful</a:t>
                      </a:r>
                      <a:endParaRPr lang="en-US" sz="1200" kern="100">
                        <a:solidFill>
                          <a:srgbClr val="091F2C"/>
                        </a:solidFill>
                        <a:effectLst/>
                        <a:latin typeface="Segoe Sans Display" pitchFamily="2" charset="0"/>
                        <a:ea typeface="SimSun" panose="02010600030101010101" pitchFamily="2" charset="-122"/>
                        <a:cs typeface="Times New Roman" panose="02020603050405020304" pitchFamily="18" charset="0"/>
                      </a:endParaRPr>
                    </a:p>
                  </a:txBody>
                  <a:tcPr marL="0" marR="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3F0F8"/>
                    </a:solidFill>
                  </a:tcPr>
                </a:tc>
                <a:tc>
                  <a:txBody>
                    <a:bodyPr/>
                    <a:lstStyle/>
                    <a:p>
                      <a:pPr marL="0" marR="0">
                        <a:lnSpc>
                          <a:spcPct val="115000"/>
                        </a:lnSpc>
                        <a:spcAft>
                          <a:spcPts val="800"/>
                        </a:spcAft>
                        <a:buNone/>
                      </a:pPr>
                      <a:r>
                        <a:rPr lang="en-US" sz="800" i="1" kern="1200">
                          <a:solidFill>
                            <a:srgbClr val="091F2C"/>
                          </a:solidFill>
                          <a:effectLst/>
                          <a:latin typeface="Segoe Pro Display" panose="020B0502040504020203" pitchFamily="34" charset="0"/>
                          <a:ea typeface="SimSun" panose="02010600030101010101" pitchFamily="2" charset="-122"/>
                          <a:cs typeface="Segoe UI" panose="020B0502040204020203" pitchFamily="34" charset="0"/>
                        </a:rPr>
                        <a:t>Does it help the user achieve their goal?</a:t>
                      </a:r>
                      <a:endParaRPr lang="en-US" sz="1200" kern="100">
                        <a:solidFill>
                          <a:srgbClr val="091F2C"/>
                        </a:solidFill>
                        <a:effectLst/>
                        <a:latin typeface="Segoe Sans Display" pitchFamily="2" charset="0"/>
                        <a:ea typeface="SimSun" panose="02010600030101010101" pitchFamily="2" charset="-122"/>
                        <a:cs typeface="Times New Roman" panose="02020603050405020304" pitchFamily="18" charset="0"/>
                      </a:endParaRPr>
                    </a:p>
                  </a:txBody>
                  <a:tcPr marL="45720" marR="4572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nSpc>
                          <a:spcPct val="115000"/>
                        </a:lnSpc>
                        <a:spcAft>
                          <a:spcPts val="800"/>
                        </a:spcAft>
                        <a:buNone/>
                      </a:pPr>
                      <a:r>
                        <a:rPr lang="en-US" sz="800" kern="1200">
                          <a:solidFill>
                            <a:srgbClr val="091F2C"/>
                          </a:solidFill>
                          <a:effectLst/>
                          <a:latin typeface="Segoe Pro Display" panose="020B0502040504020203" pitchFamily="34" charset="0"/>
                          <a:ea typeface="SimSun" panose="02010600030101010101" pitchFamily="2" charset="-122"/>
                          <a:cs typeface="Segoe UI" panose="020B0502040204020203" pitchFamily="34" charset="0"/>
                        </a:rPr>
                        <a:t>Unhelpful or confusing</a:t>
                      </a:r>
                      <a:endParaRPr lang="en-US" sz="1200" kern="100">
                        <a:solidFill>
                          <a:srgbClr val="091F2C"/>
                        </a:solidFill>
                        <a:effectLst/>
                        <a:latin typeface="Segoe Sans Display" pitchFamily="2" charset="0"/>
                        <a:ea typeface="SimSun" panose="02010600030101010101" pitchFamily="2" charset="-122"/>
                        <a:cs typeface="Times New Roman" panose="02020603050405020304" pitchFamily="18" charset="0"/>
                      </a:endParaRPr>
                    </a:p>
                  </a:txBody>
                  <a:tcPr marL="45720" marR="4572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marL="0" marR="0">
                        <a:lnSpc>
                          <a:spcPct val="115000"/>
                        </a:lnSpc>
                        <a:spcAft>
                          <a:spcPts val="800"/>
                        </a:spcAft>
                        <a:buNone/>
                      </a:pPr>
                      <a:r>
                        <a:rPr lang="en-US" sz="800" kern="1200">
                          <a:solidFill>
                            <a:srgbClr val="091F2C"/>
                          </a:solidFill>
                          <a:effectLst/>
                          <a:latin typeface="Segoe Pro Display" panose="020B0502040504020203" pitchFamily="34" charset="0"/>
                          <a:ea typeface="SimSun" panose="02010600030101010101" pitchFamily="2" charset="-122"/>
                          <a:cs typeface="Segoe UI" panose="020B0502040204020203" pitchFamily="34" charset="0"/>
                        </a:rPr>
                        <a:t>Somewhat helpful but unclear</a:t>
                      </a:r>
                      <a:endParaRPr lang="en-US" sz="1200" kern="100">
                        <a:solidFill>
                          <a:srgbClr val="091F2C"/>
                        </a:solidFill>
                        <a:effectLst/>
                        <a:latin typeface="Segoe Sans Display" pitchFamily="2" charset="0"/>
                        <a:ea typeface="SimSun" panose="02010600030101010101" pitchFamily="2" charset="-122"/>
                        <a:cs typeface="Times New Roman" panose="02020603050405020304" pitchFamily="18" charset="0"/>
                      </a:endParaRPr>
                    </a:p>
                  </a:txBody>
                  <a:tcPr marL="45720" marR="4572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marL="0" marR="0">
                        <a:lnSpc>
                          <a:spcPct val="115000"/>
                        </a:lnSpc>
                        <a:spcAft>
                          <a:spcPts val="800"/>
                        </a:spcAft>
                        <a:buNone/>
                      </a:pPr>
                      <a:r>
                        <a:rPr lang="en-US" sz="800" kern="1200">
                          <a:solidFill>
                            <a:srgbClr val="091F2C"/>
                          </a:solidFill>
                          <a:effectLst/>
                          <a:latin typeface="Segoe Pro Display" panose="020B0502040504020203" pitchFamily="34" charset="0"/>
                          <a:ea typeface="SimSun" panose="02010600030101010101" pitchFamily="2" charset="-122"/>
                          <a:cs typeface="Segoe UI" panose="020B0502040204020203" pitchFamily="34" charset="0"/>
                        </a:rPr>
                        <a:t>Moderately helpful</a:t>
                      </a:r>
                      <a:endParaRPr lang="en-US" sz="1200" kern="100">
                        <a:solidFill>
                          <a:srgbClr val="091F2C"/>
                        </a:solidFill>
                        <a:effectLst/>
                        <a:latin typeface="Segoe Sans Display" pitchFamily="2" charset="0"/>
                        <a:ea typeface="SimSun" panose="02010600030101010101" pitchFamily="2" charset="-122"/>
                        <a:cs typeface="Times New Roman" panose="02020603050405020304" pitchFamily="18" charset="0"/>
                      </a:endParaRPr>
                    </a:p>
                  </a:txBody>
                  <a:tcPr marL="45720" marR="4572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marL="0" marR="0">
                        <a:lnSpc>
                          <a:spcPct val="115000"/>
                        </a:lnSpc>
                        <a:spcAft>
                          <a:spcPts val="800"/>
                        </a:spcAft>
                        <a:buNone/>
                      </a:pPr>
                      <a:r>
                        <a:rPr lang="en-US" sz="800" kern="1200">
                          <a:solidFill>
                            <a:srgbClr val="091F2C"/>
                          </a:solidFill>
                          <a:effectLst/>
                          <a:latin typeface="Segoe Pro Display" panose="020B0502040504020203" pitchFamily="34" charset="0"/>
                          <a:ea typeface="SimSun" panose="02010600030101010101" pitchFamily="2" charset="-122"/>
                          <a:cs typeface="Segoe UI" panose="020B0502040204020203" pitchFamily="34" charset="0"/>
                        </a:rPr>
                        <a:t>Helpful and mostly actionable</a:t>
                      </a:r>
                      <a:endParaRPr lang="en-US" sz="1200" kern="100">
                        <a:solidFill>
                          <a:srgbClr val="091F2C"/>
                        </a:solidFill>
                        <a:effectLst/>
                        <a:latin typeface="Segoe Sans Display" pitchFamily="2" charset="0"/>
                        <a:ea typeface="SimSun" panose="02010600030101010101" pitchFamily="2" charset="-122"/>
                        <a:cs typeface="Times New Roman" panose="02020603050405020304" pitchFamily="18" charset="0"/>
                      </a:endParaRPr>
                    </a:p>
                  </a:txBody>
                  <a:tcPr marL="45720" marR="4572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marL="0" marR="0">
                        <a:lnSpc>
                          <a:spcPct val="115000"/>
                        </a:lnSpc>
                        <a:spcAft>
                          <a:spcPts val="800"/>
                        </a:spcAft>
                        <a:buNone/>
                      </a:pPr>
                      <a:r>
                        <a:rPr lang="en-US" sz="800" kern="1200">
                          <a:solidFill>
                            <a:srgbClr val="091F2C"/>
                          </a:solidFill>
                          <a:effectLst/>
                          <a:latin typeface="Segoe Pro Display" panose="020B0502040504020203" pitchFamily="34" charset="0"/>
                          <a:ea typeface="SimSun" panose="02010600030101010101" pitchFamily="2" charset="-122"/>
                          <a:cs typeface="Segoe UI" panose="020B0502040204020203" pitchFamily="34" charset="0"/>
                        </a:rPr>
                        <a:t>Clearly actionable and insightful</a:t>
                      </a:r>
                      <a:endParaRPr lang="en-US" sz="1200" kern="100">
                        <a:solidFill>
                          <a:srgbClr val="091F2C"/>
                        </a:solidFill>
                        <a:effectLst/>
                        <a:latin typeface="Segoe Sans Display" pitchFamily="2" charset="0"/>
                        <a:ea typeface="SimSun" panose="02010600030101010101" pitchFamily="2" charset="-122"/>
                        <a:cs typeface="Times New Roman" panose="02020603050405020304" pitchFamily="18" charset="0"/>
                      </a:endParaRPr>
                    </a:p>
                  </a:txBody>
                  <a:tcPr marL="45720" marR="4572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marL="0" marR="0">
                        <a:lnSpc>
                          <a:spcPct val="115000"/>
                        </a:lnSpc>
                        <a:spcAft>
                          <a:spcPts val="800"/>
                        </a:spcAft>
                        <a:buNone/>
                      </a:pPr>
                      <a:r>
                        <a:rPr lang="en-US" sz="1050" b="1" kern="100">
                          <a:solidFill>
                            <a:srgbClr val="091F2C"/>
                          </a:solidFill>
                          <a:effectLst/>
                          <a:latin typeface="Segoe Sans Display" pitchFamily="2" charset="0"/>
                          <a:ea typeface="SimSun" panose="02010600030101010101" pitchFamily="2" charset="-122"/>
                          <a:cs typeface="Times New Roman" panose="02020603050405020304" pitchFamily="18" charset="0"/>
                        </a:rPr>
                        <a:t> </a:t>
                      </a:r>
                      <a:endParaRPr lang="en-US" sz="1200" kern="100">
                        <a:solidFill>
                          <a:srgbClr val="091F2C"/>
                        </a:solidFill>
                        <a:effectLst/>
                        <a:latin typeface="Segoe Sans Display" pitchFamily="2" charset="0"/>
                        <a:ea typeface="SimSun" panose="02010600030101010101" pitchFamily="2" charset="-122"/>
                        <a:cs typeface="Times New Roman" panose="02020603050405020304" pitchFamily="18" charset="0"/>
                      </a:endParaRPr>
                    </a:p>
                  </a:txBody>
                  <a:tcPr marL="45720" marR="4572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marL="0" marR="0">
                        <a:lnSpc>
                          <a:spcPct val="115000"/>
                        </a:lnSpc>
                        <a:spcAft>
                          <a:spcPts val="800"/>
                        </a:spcAft>
                        <a:buNone/>
                      </a:pPr>
                      <a:r>
                        <a:rPr lang="en-US" sz="1050" b="1" kern="100">
                          <a:solidFill>
                            <a:srgbClr val="091F2C"/>
                          </a:solidFill>
                          <a:effectLst/>
                          <a:latin typeface="Segoe Sans Display" pitchFamily="2" charset="0"/>
                          <a:ea typeface="SimSun" panose="02010600030101010101" pitchFamily="2" charset="-122"/>
                          <a:cs typeface="Times New Roman" panose="02020603050405020304" pitchFamily="18" charset="0"/>
                        </a:rPr>
                        <a:t> </a:t>
                      </a:r>
                      <a:endParaRPr lang="en-US" sz="1200" kern="100">
                        <a:solidFill>
                          <a:srgbClr val="091F2C"/>
                        </a:solidFill>
                        <a:effectLst/>
                        <a:latin typeface="Segoe Sans Display" pitchFamily="2" charset="0"/>
                        <a:ea typeface="SimSun" panose="02010600030101010101" pitchFamily="2" charset="-122"/>
                        <a:cs typeface="Times New Roman" panose="02020603050405020304" pitchFamily="18" charset="0"/>
                      </a:endParaRPr>
                    </a:p>
                  </a:txBody>
                  <a:tcPr marL="45720" marR="4572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solidFill>
                  </a:tcPr>
                </a:tc>
                <a:extLst>
                  <a:ext uri="{0D108BD9-81ED-4DB2-BD59-A6C34878D82A}">
                    <a16:rowId xmlns:a16="http://schemas.microsoft.com/office/drawing/2014/main" val="3223520524"/>
                  </a:ext>
                </a:extLst>
              </a:tr>
              <a:tr h="840938">
                <a:tc>
                  <a:txBody>
                    <a:bodyPr/>
                    <a:lstStyle/>
                    <a:p>
                      <a:pPr marL="0" marR="0" algn="ctr">
                        <a:lnSpc>
                          <a:spcPct val="115000"/>
                        </a:lnSpc>
                        <a:spcAft>
                          <a:spcPts val="800"/>
                        </a:spcAft>
                        <a:buNone/>
                      </a:pPr>
                      <a:r>
                        <a:rPr lang="en-US" sz="800" b="1" kern="1200">
                          <a:solidFill>
                            <a:srgbClr val="091F2C"/>
                          </a:solidFill>
                          <a:effectLst/>
                          <a:latin typeface="Segoe Pro Display" panose="020B0502040504020203" pitchFamily="34" charset="0"/>
                          <a:ea typeface="SimSun" panose="02010600030101010101" pitchFamily="2" charset="-122"/>
                          <a:cs typeface="Segoe UI" panose="020B0502040204020203" pitchFamily="34" charset="0"/>
                        </a:rPr>
                        <a:t>E - Exceptional</a:t>
                      </a:r>
                      <a:endParaRPr lang="en-US" sz="1200" kern="100">
                        <a:solidFill>
                          <a:srgbClr val="091F2C"/>
                        </a:solidFill>
                        <a:effectLst/>
                        <a:latin typeface="Segoe Sans Display" pitchFamily="2" charset="0"/>
                        <a:ea typeface="SimSun" panose="02010600030101010101" pitchFamily="2" charset="-122"/>
                        <a:cs typeface="Times New Roman" panose="02020603050405020304" pitchFamily="18" charset="0"/>
                      </a:endParaRPr>
                    </a:p>
                  </a:txBody>
                  <a:tcPr marL="0" marR="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3F0F8"/>
                    </a:solidFill>
                  </a:tcPr>
                </a:tc>
                <a:tc>
                  <a:txBody>
                    <a:bodyPr/>
                    <a:lstStyle/>
                    <a:p>
                      <a:pPr marL="0" marR="0">
                        <a:lnSpc>
                          <a:spcPct val="115000"/>
                        </a:lnSpc>
                        <a:spcAft>
                          <a:spcPts val="800"/>
                        </a:spcAft>
                        <a:buNone/>
                      </a:pPr>
                      <a:r>
                        <a:rPr lang="en-US" sz="800" i="1" kern="1200">
                          <a:solidFill>
                            <a:srgbClr val="091F2C"/>
                          </a:solidFill>
                          <a:effectLst/>
                          <a:latin typeface="Segoe Pro Display" panose="020B0502040504020203" pitchFamily="34" charset="0"/>
                          <a:ea typeface="SimSun" panose="02010600030101010101" pitchFamily="2" charset="-122"/>
                          <a:cs typeface="Segoe UI" panose="020B0502040204020203" pitchFamily="34" charset="0"/>
                        </a:rPr>
                        <a:t>Is it better than expected or uniquely valuable?</a:t>
                      </a:r>
                      <a:endParaRPr lang="en-US" sz="1200" kern="100">
                        <a:solidFill>
                          <a:srgbClr val="091F2C"/>
                        </a:solidFill>
                        <a:effectLst/>
                        <a:latin typeface="Segoe Sans Display" pitchFamily="2" charset="0"/>
                        <a:ea typeface="SimSun" panose="02010600030101010101" pitchFamily="2" charset="-122"/>
                        <a:cs typeface="Times New Roman" panose="02020603050405020304" pitchFamily="18" charset="0"/>
                      </a:endParaRPr>
                    </a:p>
                  </a:txBody>
                  <a:tcPr marL="45720" marR="4572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nSpc>
                          <a:spcPct val="115000"/>
                        </a:lnSpc>
                        <a:spcAft>
                          <a:spcPts val="800"/>
                        </a:spcAft>
                        <a:buNone/>
                      </a:pPr>
                      <a:r>
                        <a:rPr lang="en-US" sz="800" kern="1200">
                          <a:solidFill>
                            <a:srgbClr val="091F2C"/>
                          </a:solidFill>
                          <a:effectLst/>
                          <a:latin typeface="Segoe Pro Display" panose="020B0502040504020203" pitchFamily="34" charset="0"/>
                          <a:ea typeface="SimSun" panose="02010600030101010101" pitchFamily="2" charset="-122"/>
                          <a:cs typeface="Segoe UI" panose="020B0502040204020203" pitchFamily="34" charset="0"/>
                        </a:rPr>
                        <a:t>Generic or uninspired</a:t>
                      </a:r>
                      <a:endParaRPr lang="en-US" sz="1200" kern="100">
                        <a:solidFill>
                          <a:srgbClr val="091F2C"/>
                        </a:solidFill>
                        <a:effectLst/>
                        <a:latin typeface="Segoe Sans Display" pitchFamily="2" charset="0"/>
                        <a:ea typeface="SimSun" panose="02010600030101010101" pitchFamily="2" charset="-122"/>
                        <a:cs typeface="Times New Roman" panose="02020603050405020304" pitchFamily="18" charset="0"/>
                      </a:endParaRPr>
                    </a:p>
                  </a:txBody>
                  <a:tcPr marL="45720" marR="4572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marL="0" marR="0">
                        <a:lnSpc>
                          <a:spcPct val="115000"/>
                        </a:lnSpc>
                        <a:spcAft>
                          <a:spcPts val="800"/>
                        </a:spcAft>
                        <a:buNone/>
                      </a:pPr>
                      <a:r>
                        <a:rPr lang="en-US" sz="800" kern="1200">
                          <a:solidFill>
                            <a:srgbClr val="091F2C"/>
                          </a:solidFill>
                          <a:effectLst/>
                          <a:latin typeface="Segoe Pro Display" panose="020B0502040504020203" pitchFamily="34" charset="0"/>
                          <a:ea typeface="SimSun" panose="02010600030101010101" pitchFamily="2" charset="-122"/>
                          <a:cs typeface="Segoe UI" panose="020B0502040204020203" pitchFamily="34" charset="0"/>
                        </a:rPr>
                        <a:t>Slightly better than generic</a:t>
                      </a:r>
                      <a:endParaRPr lang="en-US" sz="1200" kern="100">
                        <a:solidFill>
                          <a:srgbClr val="091F2C"/>
                        </a:solidFill>
                        <a:effectLst/>
                        <a:latin typeface="Segoe Sans Display" pitchFamily="2" charset="0"/>
                        <a:ea typeface="SimSun" panose="02010600030101010101" pitchFamily="2" charset="-122"/>
                        <a:cs typeface="Times New Roman" panose="02020603050405020304" pitchFamily="18" charset="0"/>
                      </a:endParaRPr>
                    </a:p>
                  </a:txBody>
                  <a:tcPr marL="45720" marR="4572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marL="0" marR="0">
                        <a:lnSpc>
                          <a:spcPct val="115000"/>
                        </a:lnSpc>
                        <a:spcAft>
                          <a:spcPts val="800"/>
                        </a:spcAft>
                        <a:buNone/>
                      </a:pPr>
                      <a:r>
                        <a:rPr lang="en-US" sz="800" kern="1200">
                          <a:solidFill>
                            <a:srgbClr val="091F2C"/>
                          </a:solidFill>
                          <a:effectLst/>
                          <a:latin typeface="Segoe Pro Display" panose="020B0502040504020203" pitchFamily="34" charset="0"/>
                          <a:ea typeface="SimSun" panose="02010600030101010101" pitchFamily="2" charset="-122"/>
                          <a:cs typeface="Segoe UI" panose="020B0502040204020203" pitchFamily="34" charset="0"/>
                        </a:rPr>
                        <a:t>Meets expectations</a:t>
                      </a:r>
                      <a:endParaRPr lang="en-US" sz="1200" kern="100">
                        <a:solidFill>
                          <a:srgbClr val="091F2C"/>
                        </a:solidFill>
                        <a:effectLst/>
                        <a:latin typeface="Segoe Sans Display" pitchFamily="2" charset="0"/>
                        <a:ea typeface="SimSun" panose="02010600030101010101" pitchFamily="2" charset="-122"/>
                        <a:cs typeface="Times New Roman" panose="02020603050405020304" pitchFamily="18" charset="0"/>
                      </a:endParaRPr>
                    </a:p>
                  </a:txBody>
                  <a:tcPr marL="45720" marR="4572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marL="0" marR="0">
                        <a:lnSpc>
                          <a:spcPct val="115000"/>
                        </a:lnSpc>
                        <a:spcAft>
                          <a:spcPts val="800"/>
                        </a:spcAft>
                        <a:buNone/>
                      </a:pPr>
                      <a:r>
                        <a:rPr lang="en-US" sz="800" kern="1200">
                          <a:solidFill>
                            <a:srgbClr val="091F2C"/>
                          </a:solidFill>
                          <a:effectLst/>
                          <a:latin typeface="Segoe Pro Display" panose="020B0502040504020203" pitchFamily="34" charset="0"/>
                          <a:ea typeface="SimSun" panose="02010600030101010101" pitchFamily="2" charset="-122"/>
                          <a:cs typeface="Segoe UI" panose="020B0502040204020203" pitchFamily="34" charset="0"/>
                        </a:rPr>
                        <a:t>Adds value</a:t>
                      </a:r>
                      <a:br>
                        <a:rPr lang="en-US" sz="800" kern="1200">
                          <a:solidFill>
                            <a:srgbClr val="091F2C"/>
                          </a:solidFill>
                          <a:effectLst/>
                          <a:latin typeface="Segoe Pro Display" panose="020B0502040504020203" pitchFamily="34" charset="0"/>
                          <a:ea typeface="SimSun" panose="02010600030101010101" pitchFamily="2" charset="-122"/>
                          <a:cs typeface="Segoe UI" panose="020B0502040204020203" pitchFamily="34" charset="0"/>
                        </a:rPr>
                      </a:br>
                      <a:r>
                        <a:rPr lang="en-US" sz="800" kern="1200">
                          <a:solidFill>
                            <a:srgbClr val="091F2C"/>
                          </a:solidFill>
                          <a:effectLst/>
                          <a:latin typeface="Segoe Pro Display" panose="020B0502040504020203" pitchFamily="34" charset="0"/>
                          <a:ea typeface="SimSun" panose="02010600030101010101" pitchFamily="2" charset="-122"/>
                          <a:cs typeface="Segoe UI" panose="020B0502040204020203" pitchFamily="34" charset="0"/>
                        </a:rPr>
                        <a:t>with clarity or creativity</a:t>
                      </a:r>
                      <a:endParaRPr lang="en-US" sz="1200" kern="100">
                        <a:solidFill>
                          <a:srgbClr val="091F2C"/>
                        </a:solidFill>
                        <a:effectLst/>
                        <a:latin typeface="Segoe Sans Display" pitchFamily="2" charset="0"/>
                        <a:ea typeface="SimSun" panose="02010600030101010101" pitchFamily="2" charset="-122"/>
                        <a:cs typeface="Times New Roman" panose="02020603050405020304" pitchFamily="18" charset="0"/>
                      </a:endParaRPr>
                    </a:p>
                  </a:txBody>
                  <a:tcPr marL="45720" marR="4572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marL="0" marR="0">
                        <a:lnSpc>
                          <a:spcPct val="115000"/>
                        </a:lnSpc>
                        <a:spcAft>
                          <a:spcPts val="800"/>
                        </a:spcAft>
                        <a:buNone/>
                      </a:pPr>
                      <a:r>
                        <a:rPr lang="en-US" sz="800" kern="1200">
                          <a:solidFill>
                            <a:srgbClr val="091F2C"/>
                          </a:solidFill>
                          <a:effectLst/>
                          <a:latin typeface="Segoe Pro Display" panose="020B0502040504020203" pitchFamily="34" charset="0"/>
                          <a:ea typeface="SimSun" panose="02010600030101010101" pitchFamily="2" charset="-122"/>
                          <a:cs typeface="Segoe UI" panose="020B0502040204020203" pitchFamily="34" charset="0"/>
                        </a:rPr>
                        <a:t>Surpasses expectations</a:t>
                      </a:r>
                      <a:br>
                        <a:rPr lang="en-US" sz="800" kern="1200">
                          <a:solidFill>
                            <a:srgbClr val="091F2C"/>
                          </a:solidFill>
                          <a:effectLst/>
                          <a:latin typeface="Segoe Pro Display" panose="020B0502040504020203" pitchFamily="34" charset="0"/>
                          <a:ea typeface="SimSun" panose="02010600030101010101" pitchFamily="2" charset="-122"/>
                          <a:cs typeface="Segoe UI" panose="020B0502040204020203" pitchFamily="34" charset="0"/>
                        </a:rPr>
                      </a:br>
                      <a:r>
                        <a:rPr lang="en-US" sz="800" kern="1200">
                          <a:solidFill>
                            <a:srgbClr val="091F2C"/>
                          </a:solidFill>
                          <a:effectLst/>
                          <a:latin typeface="Segoe Pro Display" panose="020B0502040504020203" pitchFamily="34" charset="0"/>
                          <a:ea typeface="SimSun" panose="02010600030101010101" pitchFamily="2" charset="-122"/>
                          <a:cs typeface="Segoe UI" panose="020B0502040204020203" pitchFamily="34" charset="0"/>
                        </a:rPr>
                        <a:t>with creativity</a:t>
                      </a:r>
                      <a:br>
                        <a:rPr lang="en-US" sz="800" kern="1200">
                          <a:solidFill>
                            <a:srgbClr val="091F2C"/>
                          </a:solidFill>
                          <a:effectLst/>
                          <a:latin typeface="Segoe Pro Display" panose="020B0502040504020203" pitchFamily="34" charset="0"/>
                          <a:ea typeface="SimSun" panose="02010600030101010101" pitchFamily="2" charset="-122"/>
                          <a:cs typeface="Segoe UI" panose="020B0502040204020203" pitchFamily="34" charset="0"/>
                        </a:rPr>
                      </a:br>
                      <a:r>
                        <a:rPr lang="en-US" sz="800" kern="1200">
                          <a:solidFill>
                            <a:srgbClr val="091F2C"/>
                          </a:solidFill>
                          <a:effectLst/>
                          <a:latin typeface="Segoe Pro Display" panose="020B0502040504020203" pitchFamily="34" charset="0"/>
                          <a:ea typeface="SimSun" panose="02010600030101010101" pitchFamily="2" charset="-122"/>
                          <a:cs typeface="Segoe UI" panose="020B0502040204020203" pitchFamily="34" charset="0"/>
                        </a:rPr>
                        <a:t>or depth</a:t>
                      </a:r>
                      <a:endParaRPr lang="en-US" sz="1200" kern="100">
                        <a:solidFill>
                          <a:srgbClr val="091F2C"/>
                        </a:solidFill>
                        <a:effectLst/>
                        <a:latin typeface="Segoe Sans Display" pitchFamily="2" charset="0"/>
                        <a:ea typeface="SimSun" panose="02010600030101010101" pitchFamily="2" charset="-122"/>
                        <a:cs typeface="Times New Roman" panose="02020603050405020304" pitchFamily="18" charset="0"/>
                      </a:endParaRPr>
                    </a:p>
                  </a:txBody>
                  <a:tcPr marL="45720" marR="4572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marL="0" marR="0">
                        <a:lnSpc>
                          <a:spcPct val="115000"/>
                        </a:lnSpc>
                        <a:spcAft>
                          <a:spcPts val="800"/>
                        </a:spcAft>
                        <a:buNone/>
                      </a:pPr>
                      <a:r>
                        <a:rPr lang="en-US" sz="1050" b="1" kern="100">
                          <a:solidFill>
                            <a:srgbClr val="091F2C"/>
                          </a:solidFill>
                          <a:effectLst/>
                          <a:latin typeface="Segoe Sans Display" pitchFamily="2" charset="0"/>
                          <a:ea typeface="SimSun" panose="02010600030101010101" pitchFamily="2" charset="-122"/>
                          <a:cs typeface="Times New Roman" panose="02020603050405020304" pitchFamily="18" charset="0"/>
                        </a:rPr>
                        <a:t> </a:t>
                      </a:r>
                      <a:endParaRPr lang="en-US" sz="1200" kern="100">
                        <a:solidFill>
                          <a:srgbClr val="091F2C"/>
                        </a:solidFill>
                        <a:effectLst/>
                        <a:latin typeface="Segoe Sans Display" pitchFamily="2" charset="0"/>
                        <a:ea typeface="SimSun" panose="02010600030101010101" pitchFamily="2" charset="-122"/>
                        <a:cs typeface="Times New Roman" panose="02020603050405020304" pitchFamily="18" charset="0"/>
                      </a:endParaRPr>
                    </a:p>
                  </a:txBody>
                  <a:tcPr marL="45720" marR="4572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marL="0" marR="0">
                        <a:lnSpc>
                          <a:spcPct val="115000"/>
                        </a:lnSpc>
                        <a:spcAft>
                          <a:spcPts val="800"/>
                        </a:spcAft>
                        <a:buNone/>
                      </a:pPr>
                      <a:r>
                        <a:rPr lang="en-US" sz="1050" b="1" kern="100">
                          <a:solidFill>
                            <a:srgbClr val="091F2C"/>
                          </a:solidFill>
                          <a:effectLst/>
                          <a:latin typeface="Segoe Sans Display" pitchFamily="2" charset="0"/>
                          <a:ea typeface="SimSun" panose="02010600030101010101" pitchFamily="2" charset="-122"/>
                          <a:cs typeface="Times New Roman" panose="02020603050405020304" pitchFamily="18" charset="0"/>
                        </a:rPr>
                        <a:t> </a:t>
                      </a:r>
                      <a:endParaRPr lang="en-US" sz="1200" kern="100">
                        <a:solidFill>
                          <a:srgbClr val="091F2C"/>
                        </a:solidFill>
                        <a:effectLst/>
                        <a:latin typeface="Segoe Sans Display" pitchFamily="2" charset="0"/>
                        <a:ea typeface="SimSun" panose="02010600030101010101" pitchFamily="2" charset="-122"/>
                        <a:cs typeface="Times New Roman" panose="02020603050405020304" pitchFamily="18" charset="0"/>
                      </a:endParaRPr>
                    </a:p>
                  </a:txBody>
                  <a:tcPr marL="45720" marR="4572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solidFill>
                  </a:tcPr>
                </a:tc>
                <a:extLst>
                  <a:ext uri="{0D108BD9-81ED-4DB2-BD59-A6C34878D82A}">
                    <a16:rowId xmlns:a16="http://schemas.microsoft.com/office/drawing/2014/main" val="732123949"/>
                  </a:ext>
                </a:extLst>
              </a:tr>
            </a:tbl>
          </a:graphicData>
        </a:graphic>
      </p:graphicFrame>
      <p:sp>
        <p:nvSpPr>
          <p:cNvPr id="5" name="Slide Number Placeholder 5">
            <a:extLst>
              <a:ext uri="{FF2B5EF4-FFF2-40B4-BE49-F238E27FC236}">
                <a16:creationId xmlns:a16="http://schemas.microsoft.com/office/drawing/2014/main" id="{DB307DFC-212C-5121-CD9B-8EDAE1C507E3}"/>
              </a:ext>
            </a:extLst>
          </p:cNvPr>
          <p:cNvSpPr>
            <a:spLocks noGrp="1"/>
          </p:cNvSpPr>
          <p:nvPr>
            <p:ph type="sldNum" sz="quarter" idx="12"/>
          </p:nvPr>
        </p:nvSpPr>
        <p:spPr>
          <a:xfrm>
            <a:off x="5489258" y="9322649"/>
            <a:ext cx="1748790" cy="535517"/>
          </a:xfrm>
        </p:spPr>
        <p:txBody>
          <a:bodyPr/>
          <a:lstStyle/>
          <a:p>
            <a:pPr marL="0" marR="0" lvl="0" indent="0" algn="r" defTabSz="1018824" rtl="0" eaLnBrk="1" fontAlgn="auto" latinLnBrk="0" hangingPunct="1">
              <a:lnSpc>
                <a:spcPct val="100000"/>
              </a:lnSpc>
              <a:spcBef>
                <a:spcPts val="0"/>
              </a:spcBef>
              <a:spcAft>
                <a:spcPts val="0"/>
              </a:spcAft>
              <a:buClrTx/>
              <a:buSzTx/>
              <a:buFontTx/>
              <a:buNone/>
              <a:tabLst/>
              <a:defRPr/>
            </a:pPr>
            <a:fld id="{BF64B658-AF8F-7D4C-AC24-1E662CA57B6D}" type="slidenum">
              <a:rPr kumimoji="0" lang="en-US" sz="1200" b="0" i="0" u="none" strike="noStrike" kern="1200" cap="none" spc="0" normalizeH="0" baseline="0" noProof="0" smtClean="0">
                <a:ln>
                  <a:noFill/>
                </a:ln>
                <a:solidFill>
                  <a:srgbClr val="091F2C"/>
                </a:solidFill>
                <a:effectLst/>
                <a:uLnTx/>
                <a:uFillTx/>
                <a:latin typeface="Segoe Sans Display"/>
                <a:ea typeface="+mn-ea"/>
                <a:cs typeface="+mn-cs"/>
              </a:rPr>
              <a:pPr marL="0" marR="0" lvl="0" indent="0" algn="r" defTabSz="1018824"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srgbClr val="091F2C"/>
              </a:solidFill>
              <a:effectLst/>
              <a:uLnTx/>
              <a:uFillTx/>
              <a:latin typeface="Segoe Sans Display"/>
              <a:ea typeface="+mn-ea"/>
              <a:cs typeface="+mn-cs"/>
            </a:endParaRPr>
          </a:p>
        </p:txBody>
      </p:sp>
      <p:sp>
        <p:nvSpPr>
          <p:cNvPr id="32" name="Rectangle: Rounded Corners 9">
            <a:hlinkClick r:id="" action="ppaction://noaction"/>
            <a:extLst>
              <a:ext uri="{FF2B5EF4-FFF2-40B4-BE49-F238E27FC236}">
                <a16:creationId xmlns:a16="http://schemas.microsoft.com/office/drawing/2014/main" id="{2D42E5ED-1B58-582A-D3B4-5F5013CDBE2D}"/>
              </a:ext>
              <a:ext uri="{C183D7F6-B498-43B3-948B-1728B52AA6E4}">
                <adec:decorative xmlns:adec="http://schemas.microsoft.com/office/drawing/2017/decorative" val="1"/>
              </a:ext>
            </a:extLst>
          </p:cNvPr>
          <p:cNvSpPr>
            <a:spLocks noChangeArrowheads="1"/>
          </p:cNvSpPr>
          <p:nvPr/>
        </p:nvSpPr>
        <p:spPr bwMode="auto">
          <a:xfrm>
            <a:off x="368436" y="300812"/>
            <a:ext cx="1096691" cy="445089"/>
          </a:xfrm>
          <a:prstGeom prst="roundRect">
            <a:avLst>
              <a:gd name="adj" fmla="val 50000"/>
            </a:avLst>
          </a:prstGeom>
          <a:solidFill>
            <a:srgbClr val="F5E4F6"/>
          </a:solidFill>
          <a:ln w="25400">
            <a:solidFill>
              <a:srgbClr val="FFFCF9"/>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1018824"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944897"/>
                </a:solidFill>
                <a:effectLst/>
                <a:uLnTx/>
                <a:uFillTx/>
                <a:latin typeface="Segoe Sans Display Semibold"/>
                <a:ea typeface="+mn-ea"/>
                <a:cs typeface="+mn-cs"/>
              </a:rPr>
              <a:t>Table of contents</a:t>
            </a:r>
          </a:p>
        </p:txBody>
      </p:sp>
      <p:sp>
        <p:nvSpPr>
          <p:cNvPr id="33" name="Rectangle: Rounded Corners 9">
            <a:hlinkClick r:id="rId2" action="ppaction://hlinksldjump"/>
            <a:extLst>
              <a:ext uri="{FF2B5EF4-FFF2-40B4-BE49-F238E27FC236}">
                <a16:creationId xmlns:a16="http://schemas.microsoft.com/office/drawing/2014/main" id="{9E4A7895-C280-A6A4-C3F4-77F626561A60}"/>
              </a:ext>
              <a:ext uri="{C183D7F6-B498-43B3-948B-1728B52AA6E4}">
                <adec:decorative xmlns:adec="http://schemas.microsoft.com/office/drawing/2017/decorative" val="1"/>
              </a:ext>
            </a:extLst>
          </p:cNvPr>
          <p:cNvSpPr>
            <a:spLocks noChangeArrowheads="1"/>
          </p:cNvSpPr>
          <p:nvPr/>
        </p:nvSpPr>
        <p:spPr bwMode="auto">
          <a:xfrm>
            <a:off x="1556205" y="300812"/>
            <a:ext cx="1096691" cy="445089"/>
          </a:xfrm>
          <a:prstGeom prst="roundRect">
            <a:avLst>
              <a:gd name="adj" fmla="val 50000"/>
            </a:avLst>
          </a:prstGeom>
          <a:solidFill>
            <a:srgbClr val="F5E4F6"/>
          </a:solidFill>
          <a:ln w="25400">
            <a:solidFill>
              <a:srgbClr val="FFFCF9"/>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1018824"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944897"/>
                </a:solidFill>
                <a:effectLst/>
                <a:uLnTx/>
                <a:uFillTx/>
                <a:latin typeface="Segoe Sans Display Semibold"/>
                <a:ea typeface="+mn-ea"/>
                <a:cs typeface="+mn-cs"/>
              </a:rPr>
              <a:t>Getting started</a:t>
            </a:r>
          </a:p>
        </p:txBody>
      </p:sp>
      <p:sp>
        <p:nvSpPr>
          <p:cNvPr id="34" name="Rectangle: Rounded Corners 9">
            <a:hlinkClick r:id="rId3" action="ppaction://hlinksldjump"/>
            <a:extLst>
              <a:ext uri="{FF2B5EF4-FFF2-40B4-BE49-F238E27FC236}">
                <a16:creationId xmlns:a16="http://schemas.microsoft.com/office/drawing/2014/main" id="{223156A6-F364-5C3E-1DF8-D3326FD09996}"/>
              </a:ext>
              <a:ext uri="{C183D7F6-B498-43B3-948B-1728B52AA6E4}">
                <adec:decorative xmlns:adec="http://schemas.microsoft.com/office/drawing/2017/decorative" val="1"/>
              </a:ext>
            </a:extLst>
          </p:cNvPr>
          <p:cNvSpPr>
            <a:spLocks noChangeArrowheads="1"/>
          </p:cNvSpPr>
          <p:nvPr/>
        </p:nvSpPr>
        <p:spPr bwMode="auto">
          <a:xfrm>
            <a:off x="2743973" y="300812"/>
            <a:ext cx="1096691" cy="445089"/>
          </a:xfrm>
          <a:prstGeom prst="roundRect">
            <a:avLst>
              <a:gd name="adj" fmla="val 50000"/>
            </a:avLst>
          </a:prstGeom>
          <a:solidFill>
            <a:srgbClr val="F5E4F6"/>
          </a:solidFill>
          <a:ln w="25400">
            <a:solidFill>
              <a:srgbClr val="FFFCF9"/>
            </a:solidFill>
            <a:miter lim="800000"/>
            <a:headEnd/>
            <a:tailEnd/>
          </a:ln>
        </p:spPr>
        <p:txBody>
          <a:bodyPr vert="horz" wrap="square" lIns="0" tIns="45720" rIns="0" bIns="45720" numCol="1" anchor="ctr" anchorCtr="0" compatLnSpc="1">
            <a:prstTxWarp prst="textNoShape">
              <a:avLst/>
            </a:prstTxWarp>
          </a:bodyPr>
          <a:lstStyle/>
          <a:p>
            <a:pPr marL="0" marR="0" lvl="0" indent="0" algn="ctr" defTabSz="1018824"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944897"/>
                </a:solidFill>
                <a:effectLst/>
                <a:uLnTx/>
                <a:uFillTx/>
                <a:latin typeface="Segoe Sans Display Semibold"/>
                <a:ea typeface="+mn-ea"/>
                <a:cs typeface="+mn-cs"/>
              </a:rPr>
              <a:t>Microsoft 365 Copilot</a:t>
            </a:r>
          </a:p>
        </p:txBody>
      </p:sp>
      <p:sp>
        <p:nvSpPr>
          <p:cNvPr id="35" name="Rectangle: Rounded Corners 9">
            <a:hlinkClick r:id="rId4" action="ppaction://hlinksldjump"/>
            <a:extLst>
              <a:ext uri="{FF2B5EF4-FFF2-40B4-BE49-F238E27FC236}">
                <a16:creationId xmlns:a16="http://schemas.microsoft.com/office/drawing/2014/main" id="{46952792-E0B6-0F5F-1DD0-26D7AB14D5B8}"/>
              </a:ext>
              <a:ext uri="{C183D7F6-B498-43B3-948B-1728B52AA6E4}">
                <adec:decorative xmlns:adec="http://schemas.microsoft.com/office/drawing/2017/decorative" val="1"/>
              </a:ext>
            </a:extLst>
          </p:cNvPr>
          <p:cNvSpPr>
            <a:spLocks noChangeArrowheads="1"/>
          </p:cNvSpPr>
          <p:nvPr/>
        </p:nvSpPr>
        <p:spPr bwMode="auto">
          <a:xfrm>
            <a:off x="3931737" y="300812"/>
            <a:ext cx="1096691" cy="445089"/>
          </a:xfrm>
          <a:prstGeom prst="roundRect">
            <a:avLst>
              <a:gd name="adj" fmla="val 50000"/>
            </a:avLst>
          </a:prstGeom>
          <a:solidFill>
            <a:srgbClr val="F5E4F6"/>
          </a:solidFill>
          <a:ln w="25400">
            <a:solidFill>
              <a:srgbClr val="FFFCF9"/>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1018824"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944897"/>
                </a:solidFill>
                <a:effectLst/>
                <a:uLnTx/>
                <a:uFillTx/>
                <a:latin typeface="Segoe Sans Display Semibold"/>
                <a:ea typeface="+mn-ea"/>
                <a:cs typeface="+mn-cs"/>
              </a:rPr>
              <a:t>Copilot</a:t>
            </a:r>
            <a:br>
              <a:rPr kumimoji="0" lang="en-US" sz="1000" b="0" i="0" u="none" strike="noStrike" kern="1200" cap="none" spc="0" normalizeH="0" baseline="0" noProof="0">
                <a:ln>
                  <a:noFill/>
                </a:ln>
                <a:solidFill>
                  <a:srgbClr val="944897"/>
                </a:solidFill>
                <a:effectLst/>
                <a:uLnTx/>
                <a:uFillTx/>
                <a:latin typeface="Segoe Sans Display Semibold"/>
                <a:ea typeface="+mn-ea"/>
                <a:cs typeface="+mn-cs"/>
              </a:rPr>
            </a:br>
            <a:r>
              <a:rPr kumimoji="0" lang="en-US" sz="1000" b="0" i="0" u="none" strike="noStrike" kern="1200" cap="none" spc="0" normalizeH="0" baseline="0" noProof="0">
                <a:ln>
                  <a:noFill/>
                </a:ln>
                <a:solidFill>
                  <a:srgbClr val="944897"/>
                </a:solidFill>
                <a:effectLst/>
                <a:uLnTx/>
                <a:uFillTx/>
                <a:latin typeface="Segoe Sans Display Semibold"/>
                <a:ea typeface="+mn-ea"/>
                <a:cs typeface="+mn-cs"/>
              </a:rPr>
              <a:t>Chat</a:t>
            </a:r>
          </a:p>
        </p:txBody>
      </p:sp>
      <p:sp>
        <p:nvSpPr>
          <p:cNvPr id="36" name="Rectangle: Rounded Corners 9">
            <a:hlinkClick r:id="rId5" action="ppaction://hlinksldjump"/>
            <a:extLst>
              <a:ext uri="{FF2B5EF4-FFF2-40B4-BE49-F238E27FC236}">
                <a16:creationId xmlns:a16="http://schemas.microsoft.com/office/drawing/2014/main" id="{191D38A3-3775-D021-9FCC-8ED40D377DBD}"/>
              </a:ext>
              <a:ext uri="{C183D7F6-B498-43B3-948B-1728B52AA6E4}">
                <adec:decorative xmlns:adec="http://schemas.microsoft.com/office/drawing/2017/decorative" val="1"/>
              </a:ext>
            </a:extLst>
          </p:cNvPr>
          <p:cNvSpPr>
            <a:spLocks noChangeArrowheads="1"/>
          </p:cNvSpPr>
          <p:nvPr/>
        </p:nvSpPr>
        <p:spPr bwMode="auto">
          <a:xfrm>
            <a:off x="5119504" y="300812"/>
            <a:ext cx="1096691" cy="445089"/>
          </a:xfrm>
          <a:prstGeom prst="roundRect">
            <a:avLst>
              <a:gd name="adj" fmla="val 50000"/>
            </a:avLst>
          </a:prstGeom>
          <a:gradFill>
            <a:gsLst>
              <a:gs pos="0">
                <a:srgbClr val="0078D4"/>
              </a:gs>
              <a:gs pos="100000">
                <a:srgbClr val="8661C5"/>
              </a:gs>
            </a:gsLst>
            <a:lin ang="2700000" scaled="0"/>
          </a:gradFill>
          <a:ln w="25400">
            <a:solidFill>
              <a:srgbClr val="FFFCF9"/>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1018824"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FFFFFF"/>
                </a:solidFill>
                <a:effectLst/>
                <a:uLnTx/>
                <a:uFillTx/>
                <a:latin typeface="Segoe Sans Display Semibold"/>
                <a:ea typeface="+mn-ea"/>
                <a:cs typeface="+mn-cs"/>
              </a:rPr>
              <a:t>Evaluation rubric</a:t>
            </a:r>
          </a:p>
        </p:txBody>
      </p:sp>
      <p:sp>
        <p:nvSpPr>
          <p:cNvPr id="37" name="Rectangle: Rounded Corners 9">
            <a:hlinkClick r:id="rId6" action="ppaction://hlinksldjump"/>
            <a:extLst>
              <a:ext uri="{FF2B5EF4-FFF2-40B4-BE49-F238E27FC236}">
                <a16:creationId xmlns:a16="http://schemas.microsoft.com/office/drawing/2014/main" id="{E6A2689D-B702-A5B8-5FA2-3D84FBEB08A1}"/>
              </a:ext>
              <a:ext uri="{C183D7F6-B498-43B3-948B-1728B52AA6E4}">
                <adec:decorative xmlns:adec="http://schemas.microsoft.com/office/drawing/2017/decorative" val="1"/>
              </a:ext>
            </a:extLst>
          </p:cNvPr>
          <p:cNvSpPr>
            <a:spLocks noChangeArrowheads="1"/>
          </p:cNvSpPr>
          <p:nvPr/>
        </p:nvSpPr>
        <p:spPr bwMode="auto">
          <a:xfrm>
            <a:off x="6307273" y="300812"/>
            <a:ext cx="1096691" cy="445089"/>
          </a:xfrm>
          <a:prstGeom prst="roundRect">
            <a:avLst>
              <a:gd name="adj" fmla="val 50000"/>
            </a:avLst>
          </a:prstGeom>
          <a:solidFill>
            <a:srgbClr val="F5E4F6"/>
          </a:solidFill>
          <a:ln w="25400">
            <a:solidFill>
              <a:srgbClr val="FFFCF9"/>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1018824"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944897"/>
                </a:solidFill>
                <a:effectLst/>
                <a:uLnTx/>
                <a:uFillTx/>
                <a:latin typeface="Segoe Sans Display Semibold"/>
                <a:ea typeface="+mn-ea"/>
                <a:cs typeface="+mn-cs"/>
              </a:rPr>
              <a:t>Prompt guidance</a:t>
            </a:r>
          </a:p>
        </p:txBody>
      </p:sp>
    </p:spTree>
    <p:extLst>
      <p:ext uri="{BB962C8B-B14F-4D97-AF65-F5344CB8AC3E}">
        <p14:creationId xmlns:p14="http://schemas.microsoft.com/office/powerpoint/2010/main" val="34247281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F16149-1BCA-DC97-A24B-6C5E38B270A7}"/>
            </a:ext>
          </a:extLst>
        </p:cNvPr>
        <p:cNvGrpSpPr/>
        <p:nvPr/>
      </p:nvGrpSpPr>
      <p:grpSpPr>
        <a:xfrm>
          <a:off x="0" y="0"/>
          <a:ext cx="0" cy="0"/>
          <a:chOff x="0" y="0"/>
          <a:chExt cx="0" cy="0"/>
        </a:xfrm>
      </p:grpSpPr>
      <p:sp>
        <p:nvSpPr>
          <p:cNvPr id="7" name="Rounded Rectangle 6">
            <a:extLst>
              <a:ext uri="{FF2B5EF4-FFF2-40B4-BE49-F238E27FC236}">
                <a16:creationId xmlns:a16="http://schemas.microsoft.com/office/drawing/2014/main" id="{FBE2C159-C8E2-DAB5-8FEC-FB2FFBD7AAD4}"/>
              </a:ext>
              <a:ext uri="{C183D7F6-B498-43B3-948B-1728B52AA6E4}">
                <adec:decorative xmlns:adec="http://schemas.microsoft.com/office/drawing/2017/decorative" val="1"/>
              </a:ext>
            </a:extLst>
          </p:cNvPr>
          <p:cNvSpPr/>
          <p:nvPr/>
        </p:nvSpPr>
        <p:spPr>
          <a:xfrm>
            <a:off x="3357674" y="1771251"/>
            <a:ext cx="4049284" cy="1020043"/>
          </a:xfrm>
          <a:prstGeom prst="roundRect">
            <a:avLst>
              <a:gd name="adj" fmla="val 7542"/>
            </a:avLst>
          </a:prstGeom>
          <a:solidFill>
            <a:srgbClr val="D7D2CB">
              <a:alpha val="25000"/>
            </a:srgbClr>
          </a:solidFill>
          <a:ln w="12700">
            <a:noFill/>
            <a:headEnd type="none" w="med" len="med"/>
            <a:tailEnd type="none" w="med" len="med"/>
          </a:ln>
          <a:effectLst/>
          <a:scene3d>
            <a:camera prst="perspectiveRight" fov="2700000">
              <a:rot lat="0" lon="21594000" rev="0"/>
            </a:camera>
            <a:lightRig rig="flat" dir="t"/>
          </a:scene3d>
          <a:sp3d>
            <a:bevelT w="0" h="0"/>
            <a:bevelB w="0" h="0"/>
            <a:contourClr>
              <a:schemeClr val="bg1"/>
            </a:contourClr>
          </a:sp3d>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1600" dirty="0">
              <a:solidFill>
                <a:srgbClr val="FFFFFF"/>
              </a:solidFill>
              <a:cs typeface="Segoe UI" pitchFamily="34" charset="0"/>
            </a:endParaRPr>
          </a:p>
        </p:txBody>
      </p:sp>
      <p:sp>
        <p:nvSpPr>
          <p:cNvPr id="122" name="Rounded Rectangle 121">
            <a:extLst>
              <a:ext uri="{FF2B5EF4-FFF2-40B4-BE49-F238E27FC236}">
                <a16:creationId xmlns:a16="http://schemas.microsoft.com/office/drawing/2014/main" id="{2A039B77-EE0D-6AA0-4B7E-30CA17F1B4A4}"/>
              </a:ext>
              <a:ext uri="{C183D7F6-B498-43B3-948B-1728B52AA6E4}">
                <adec:decorative xmlns:adec="http://schemas.microsoft.com/office/drawing/2017/decorative" val="1"/>
              </a:ext>
            </a:extLst>
          </p:cNvPr>
          <p:cNvSpPr/>
          <p:nvPr/>
        </p:nvSpPr>
        <p:spPr bwMode="auto">
          <a:xfrm>
            <a:off x="456645" y="7630939"/>
            <a:ext cx="6950184" cy="1475811"/>
          </a:xfrm>
          <a:prstGeom prst="roundRect">
            <a:avLst>
              <a:gd name="adj" fmla="val 2083"/>
            </a:avLst>
          </a:prstGeom>
          <a:solidFill>
            <a:srgbClr val="D7D2CB">
              <a:alpha val="2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153" name="Graphic 66">
            <a:extLst>
              <a:ext uri="{FF2B5EF4-FFF2-40B4-BE49-F238E27FC236}">
                <a16:creationId xmlns:a16="http://schemas.microsoft.com/office/drawing/2014/main" id="{B31BDFE8-97F0-326F-9BFD-DB013C576C6C}"/>
              </a:ext>
              <a:ext uri="{C183D7F6-B498-43B3-948B-1728B52AA6E4}">
                <adec:decorative xmlns:adec="http://schemas.microsoft.com/office/drawing/2017/decorative" val="1"/>
              </a:ext>
            </a:extLst>
          </p:cNvPr>
          <p:cNvSpPr>
            <a:spLocks noChangeAspect="1"/>
          </p:cNvSpPr>
          <p:nvPr/>
        </p:nvSpPr>
        <p:spPr>
          <a:xfrm>
            <a:off x="2761242" y="7744623"/>
            <a:ext cx="111600" cy="111600"/>
          </a:xfrm>
          <a:custGeom>
            <a:avLst/>
            <a:gdLst>
              <a:gd name="connsiteX0" fmla="*/ 95250 w 190500"/>
              <a:gd name="connsiteY0" fmla="*/ 0 h 190500"/>
              <a:gd name="connsiteX1" fmla="*/ 190500 w 190500"/>
              <a:gd name="connsiteY1" fmla="*/ 95250 h 190500"/>
              <a:gd name="connsiteX2" fmla="*/ 95250 w 190500"/>
              <a:gd name="connsiteY2" fmla="*/ 190500 h 190500"/>
              <a:gd name="connsiteX3" fmla="*/ 0 w 190500"/>
              <a:gd name="connsiteY3" fmla="*/ 95250 h 190500"/>
              <a:gd name="connsiteX4" fmla="*/ 95250 w 190500"/>
              <a:gd name="connsiteY4" fmla="*/ 0 h 190500"/>
              <a:gd name="connsiteX5" fmla="*/ 128876 w 190500"/>
              <a:gd name="connsiteY5" fmla="*/ 61624 h 190500"/>
              <a:gd name="connsiteX6" fmla="*/ 128075 w 190500"/>
              <a:gd name="connsiteY6" fmla="*/ 60932 h 190500"/>
              <a:gd name="connsiteX7" fmla="*/ 119668 w 190500"/>
              <a:gd name="connsiteY7" fmla="*/ 60864 h 190500"/>
              <a:gd name="connsiteX8" fmla="*/ 118774 w 190500"/>
              <a:gd name="connsiteY8" fmla="*/ 61624 h 190500"/>
              <a:gd name="connsiteX9" fmla="*/ 95250 w 190500"/>
              <a:gd name="connsiteY9" fmla="*/ 85144 h 190500"/>
              <a:gd name="connsiteX10" fmla="*/ 71726 w 190500"/>
              <a:gd name="connsiteY10" fmla="*/ 61624 h 190500"/>
              <a:gd name="connsiteX11" fmla="*/ 70925 w 190500"/>
              <a:gd name="connsiteY11" fmla="*/ 60932 h 190500"/>
              <a:gd name="connsiteX12" fmla="*/ 62518 w 190500"/>
              <a:gd name="connsiteY12" fmla="*/ 60864 h 190500"/>
              <a:gd name="connsiteX13" fmla="*/ 61624 w 190500"/>
              <a:gd name="connsiteY13" fmla="*/ 61624 h 190500"/>
              <a:gd name="connsiteX14" fmla="*/ 60932 w 190500"/>
              <a:gd name="connsiteY14" fmla="*/ 62425 h 190500"/>
              <a:gd name="connsiteX15" fmla="*/ 60864 w 190500"/>
              <a:gd name="connsiteY15" fmla="*/ 70832 h 190500"/>
              <a:gd name="connsiteX16" fmla="*/ 61624 w 190500"/>
              <a:gd name="connsiteY16" fmla="*/ 71726 h 190500"/>
              <a:gd name="connsiteX17" fmla="*/ 85144 w 190500"/>
              <a:gd name="connsiteY17" fmla="*/ 95250 h 190500"/>
              <a:gd name="connsiteX18" fmla="*/ 61624 w 190500"/>
              <a:gd name="connsiteY18" fmla="*/ 118774 h 190500"/>
              <a:gd name="connsiteX19" fmla="*/ 60932 w 190500"/>
              <a:gd name="connsiteY19" fmla="*/ 119575 h 190500"/>
              <a:gd name="connsiteX20" fmla="*/ 60864 w 190500"/>
              <a:gd name="connsiteY20" fmla="*/ 127982 h 190500"/>
              <a:gd name="connsiteX21" fmla="*/ 61624 w 190500"/>
              <a:gd name="connsiteY21" fmla="*/ 128876 h 190500"/>
              <a:gd name="connsiteX22" fmla="*/ 62425 w 190500"/>
              <a:gd name="connsiteY22" fmla="*/ 129568 h 190500"/>
              <a:gd name="connsiteX23" fmla="*/ 70832 w 190500"/>
              <a:gd name="connsiteY23" fmla="*/ 129636 h 190500"/>
              <a:gd name="connsiteX24" fmla="*/ 71726 w 190500"/>
              <a:gd name="connsiteY24" fmla="*/ 128876 h 190500"/>
              <a:gd name="connsiteX25" fmla="*/ 95250 w 190500"/>
              <a:gd name="connsiteY25" fmla="*/ 105356 h 190500"/>
              <a:gd name="connsiteX26" fmla="*/ 118774 w 190500"/>
              <a:gd name="connsiteY26" fmla="*/ 128876 h 190500"/>
              <a:gd name="connsiteX27" fmla="*/ 119575 w 190500"/>
              <a:gd name="connsiteY27" fmla="*/ 129568 h 190500"/>
              <a:gd name="connsiteX28" fmla="*/ 127982 w 190500"/>
              <a:gd name="connsiteY28" fmla="*/ 129636 h 190500"/>
              <a:gd name="connsiteX29" fmla="*/ 128876 w 190500"/>
              <a:gd name="connsiteY29" fmla="*/ 128876 h 190500"/>
              <a:gd name="connsiteX30" fmla="*/ 129568 w 190500"/>
              <a:gd name="connsiteY30" fmla="*/ 128075 h 190500"/>
              <a:gd name="connsiteX31" fmla="*/ 129636 w 190500"/>
              <a:gd name="connsiteY31" fmla="*/ 119668 h 190500"/>
              <a:gd name="connsiteX32" fmla="*/ 128876 w 190500"/>
              <a:gd name="connsiteY32" fmla="*/ 118774 h 190500"/>
              <a:gd name="connsiteX33" fmla="*/ 105356 w 190500"/>
              <a:gd name="connsiteY33" fmla="*/ 95250 h 190500"/>
              <a:gd name="connsiteX34" fmla="*/ 128876 w 190500"/>
              <a:gd name="connsiteY34" fmla="*/ 71726 h 190500"/>
              <a:gd name="connsiteX35" fmla="*/ 129568 w 190500"/>
              <a:gd name="connsiteY35" fmla="*/ 70925 h 190500"/>
              <a:gd name="connsiteX36" fmla="*/ 129636 w 190500"/>
              <a:gd name="connsiteY36" fmla="*/ 62518 h 190500"/>
              <a:gd name="connsiteX37" fmla="*/ 128876 w 190500"/>
              <a:gd name="connsiteY37" fmla="*/ 61624 h 190500"/>
              <a:gd name="connsiteX38" fmla="*/ 128075 w 190500"/>
              <a:gd name="connsiteY38" fmla="*/ 60932 h 190500"/>
              <a:gd name="connsiteX39" fmla="*/ 128876 w 190500"/>
              <a:gd name="connsiteY39" fmla="*/ 61624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90500" h="190500">
                <a:moveTo>
                  <a:pt x="95250" y="0"/>
                </a:moveTo>
                <a:cubicBezTo>
                  <a:pt x="147855" y="0"/>
                  <a:pt x="190500" y="42645"/>
                  <a:pt x="190500" y="95250"/>
                </a:cubicBezTo>
                <a:cubicBezTo>
                  <a:pt x="190500" y="147855"/>
                  <a:pt x="147855" y="190500"/>
                  <a:pt x="95250" y="190500"/>
                </a:cubicBezTo>
                <a:cubicBezTo>
                  <a:pt x="42645" y="190500"/>
                  <a:pt x="0" y="147855"/>
                  <a:pt x="0" y="95250"/>
                </a:cubicBezTo>
                <a:cubicBezTo>
                  <a:pt x="0" y="42645"/>
                  <a:pt x="42645" y="0"/>
                  <a:pt x="95250" y="0"/>
                </a:cubicBezTo>
                <a:close/>
                <a:moveTo>
                  <a:pt x="128876" y="61624"/>
                </a:moveTo>
                <a:lnTo>
                  <a:pt x="128075" y="60932"/>
                </a:lnTo>
                <a:cubicBezTo>
                  <a:pt x="125589" y="59087"/>
                  <a:pt x="122177" y="59065"/>
                  <a:pt x="119668" y="60864"/>
                </a:cubicBezTo>
                <a:lnTo>
                  <a:pt x="118774" y="61624"/>
                </a:lnTo>
                <a:lnTo>
                  <a:pt x="95250" y="85144"/>
                </a:lnTo>
                <a:lnTo>
                  <a:pt x="71726" y="61624"/>
                </a:lnTo>
                <a:lnTo>
                  <a:pt x="70925" y="60932"/>
                </a:lnTo>
                <a:cubicBezTo>
                  <a:pt x="68439" y="59087"/>
                  <a:pt x="65027" y="59065"/>
                  <a:pt x="62518" y="60864"/>
                </a:cubicBezTo>
                <a:lnTo>
                  <a:pt x="61624" y="61624"/>
                </a:lnTo>
                <a:lnTo>
                  <a:pt x="60932" y="62425"/>
                </a:lnTo>
                <a:cubicBezTo>
                  <a:pt x="59087" y="64911"/>
                  <a:pt x="59065" y="68323"/>
                  <a:pt x="60864" y="70832"/>
                </a:cubicBezTo>
                <a:lnTo>
                  <a:pt x="61624" y="71726"/>
                </a:lnTo>
                <a:lnTo>
                  <a:pt x="85144" y="95250"/>
                </a:lnTo>
                <a:lnTo>
                  <a:pt x="61624" y="118774"/>
                </a:lnTo>
                <a:lnTo>
                  <a:pt x="60932" y="119575"/>
                </a:lnTo>
                <a:cubicBezTo>
                  <a:pt x="59087" y="122061"/>
                  <a:pt x="59065" y="125473"/>
                  <a:pt x="60864" y="127982"/>
                </a:cubicBezTo>
                <a:lnTo>
                  <a:pt x="61624" y="128876"/>
                </a:lnTo>
                <a:lnTo>
                  <a:pt x="62425" y="129568"/>
                </a:lnTo>
                <a:cubicBezTo>
                  <a:pt x="64911" y="131413"/>
                  <a:pt x="68323" y="131435"/>
                  <a:pt x="70832" y="129636"/>
                </a:cubicBezTo>
                <a:lnTo>
                  <a:pt x="71726" y="128876"/>
                </a:lnTo>
                <a:lnTo>
                  <a:pt x="95250" y="105356"/>
                </a:lnTo>
                <a:lnTo>
                  <a:pt x="118774" y="128876"/>
                </a:lnTo>
                <a:lnTo>
                  <a:pt x="119575" y="129568"/>
                </a:lnTo>
                <a:cubicBezTo>
                  <a:pt x="122061" y="131413"/>
                  <a:pt x="125473" y="131435"/>
                  <a:pt x="127982" y="129636"/>
                </a:cubicBezTo>
                <a:lnTo>
                  <a:pt x="128876" y="128876"/>
                </a:lnTo>
                <a:lnTo>
                  <a:pt x="129568" y="128075"/>
                </a:lnTo>
                <a:cubicBezTo>
                  <a:pt x="131413" y="125589"/>
                  <a:pt x="131435" y="122177"/>
                  <a:pt x="129636" y="119668"/>
                </a:cubicBezTo>
                <a:lnTo>
                  <a:pt x="128876" y="118774"/>
                </a:lnTo>
                <a:lnTo>
                  <a:pt x="105356" y="95250"/>
                </a:lnTo>
                <a:lnTo>
                  <a:pt x="128876" y="71726"/>
                </a:lnTo>
                <a:lnTo>
                  <a:pt x="129568" y="70925"/>
                </a:lnTo>
                <a:cubicBezTo>
                  <a:pt x="131413" y="68439"/>
                  <a:pt x="131435" y="65027"/>
                  <a:pt x="129636" y="62518"/>
                </a:cubicBezTo>
                <a:lnTo>
                  <a:pt x="128876" y="61624"/>
                </a:lnTo>
                <a:lnTo>
                  <a:pt x="128075" y="60932"/>
                </a:lnTo>
                <a:lnTo>
                  <a:pt x="128876" y="61624"/>
                </a:lnTo>
                <a:close/>
              </a:path>
            </a:pathLst>
          </a:custGeom>
          <a:gradFill flip="none" rotWithShape="1">
            <a:gsLst>
              <a:gs pos="8000">
                <a:srgbClr val="C03BC4"/>
              </a:gs>
              <a:gs pos="95000">
                <a:srgbClr val="F4364C"/>
              </a:gs>
            </a:gsLst>
            <a:path path="circle">
              <a:fillToRect r="100000" b="100000"/>
            </a:path>
            <a:tileRect l="-100000" t="-100000"/>
          </a:gradFill>
          <a:ln w="9525" cap="flat">
            <a:noFill/>
            <a:prstDash val="solid"/>
            <a:miter/>
          </a:ln>
        </p:spPr>
        <p:txBody>
          <a:bodyPr rtlCol="0" anchor="ctr"/>
          <a:lstStyle/>
          <a:p>
            <a:endParaRPr lang="en-US"/>
          </a:p>
        </p:txBody>
      </p:sp>
      <p:sp>
        <p:nvSpPr>
          <p:cNvPr id="154" name="Graphic 66">
            <a:extLst>
              <a:ext uri="{FF2B5EF4-FFF2-40B4-BE49-F238E27FC236}">
                <a16:creationId xmlns:a16="http://schemas.microsoft.com/office/drawing/2014/main" id="{0851462B-684C-9125-F7D7-09510603197A}"/>
              </a:ext>
              <a:ext uri="{C183D7F6-B498-43B3-948B-1728B52AA6E4}">
                <adec:decorative xmlns:adec="http://schemas.microsoft.com/office/drawing/2017/decorative" val="1"/>
              </a:ext>
            </a:extLst>
          </p:cNvPr>
          <p:cNvSpPr>
            <a:spLocks noChangeAspect="1"/>
          </p:cNvSpPr>
          <p:nvPr/>
        </p:nvSpPr>
        <p:spPr>
          <a:xfrm>
            <a:off x="2761242" y="8420049"/>
            <a:ext cx="111600" cy="111600"/>
          </a:xfrm>
          <a:custGeom>
            <a:avLst/>
            <a:gdLst>
              <a:gd name="connsiteX0" fmla="*/ 95250 w 190500"/>
              <a:gd name="connsiteY0" fmla="*/ 0 h 190500"/>
              <a:gd name="connsiteX1" fmla="*/ 190500 w 190500"/>
              <a:gd name="connsiteY1" fmla="*/ 95250 h 190500"/>
              <a:gd name="connsiteX2" fmla="*/ 95250 w 190500"/>
              <a:gd name="connsiteY2" fmla="*/ 190500 h 190500"/>
              <a:gd name="connsiteX3" fmla="*/ 0 w 190500"/>
              <a:gd name="connsiteY3" fmla="*/ 95250 h 190500"/>
              <a:gd name="connsiteX4" fmla="*/ 95250 w 190500"/>
              <a:gd name="connsiteY4" fmla="*/ 0 h 190500"/>
              <a:gd name="connsiteX5" fmla="*/ 128876 w 190500"/>
              <a:gd name="connsiteY5" fmla="*/ 61624 h 190500"/>
              <a:gd name="connsiteX6" fmla="*/ 128075 w 190500"/>
              <a:gd name="connsiteY6" fmla="*/ 60932 h 190500"/>
              <a:gd name="connsiteX7" fmla="*/ 119668 w 190500"/>
              <a:gd name="connsiteY7" fmla="*/ 60864 h 190500"/>
              <a:gd name="connsiteX8" fmla="*/ 118774 w 190500"/>
              <a:gd name="connsiteY8" fmla="*/ 61624 h 190500"/>
              <a:gd name="connsiteX9" fmla="*/ 95250 w 190500"/>
              <a:gd name="connsiteY9" fmla="*/ 85144 h 190500"/>
              <a:gd name="connsiteX10" fmla="*/ 71726 w 190500"/>
              <a:gd name="connsiteY10" fmla="*/ 61624 h 190500"/>
              <a:gd name="connsiteX11" fmla="*/ 70925 w 190500"/>
              <a:gd name="connsiteY11" fmla="*/ 60932 h 190500"/>
              <a:gd name="connsiteX12" fmla="*/ 62518 w 190500"/>
              <a:gd name="connsiteY12" fmla="*/ 60864 h 190500"/>
              <a:gd name="connsiteX13" fmla="*/ 61624 w 190500"/>
              <a:gd name="connsiteY13" fmla="*/ 61624 h 190500"/>
              <a:gd name="connsiteX14" fmla="*/ 60932 w 190500"/>
              <a:gd name="connsiteY14" fmla="*/ 62425 h 190500"/>
              <a:gd name="connsiteX15" fmla="*/ 60864 w 190500"/>
              <a:gd name="connsiteY15" fmla="*/ 70832 h 190500"/>
              <a:gd name="connsiteX16" fmla="*/ 61624 w 190500"/>
              <a:gd name="connsiteY16" fmla="*/ 71726 h 190500"/>
              <a:gd name="connsiteX17" fmla="*/ 85144 w 190500"/>
              <a:gd name="connsiteY17" fmla="*/ 95250 h 190500"/>
              <a:gd name="connsiteX18" fmla="*/ 61624 w 190500"/>
              <a:gd name="connsiteY18" fmla="*/ 118774 h 190500"/>
              <a:gd name="connsiteX19" fmla="*/ 60932 w 190500"/>
              <a:gd name="connsiteY19" fmla="*/ 119575 h 190500"/>
              <a:gd name="connsiteX20" fmla="*/ 60864 w 190500"/>
              <a:gd name="connsiteY20" fmla="*/ 127982 h 190500"/>
              <a:gd name="connsiteX21" fmla="*/ 61624 w 190500"/>
              <a:gd name="connsiteY21" fmla="*/ 128876 h 190500"/>
              <a:gd name="connsiteX22" fmla="*/ 62425 w 190500"/>
              <a:gd name="connsiteY22" fmla="*/ 129568 h 190500"/>
              <a:gd name="connsiteX23" fmla="*/ 70832 w 190500"/>
              <a:gd name="connsiteY23" fmla="*/ 129636 h 190500"/>
              <a:gd name="connsiteX24" fmla="*/ 71726 w 190500"/>
              <a:gd name="connsiteY24" fmla="*/ 128876 h 190500"/>
              <a:gd name="connsiteX25" fmla="*/ 95250 w 190500"/>
              <a:gd name="connsiteY25" fmla="*/ 105356 h 190500"/>
              <a:gd name="connsiteX26" fmla="*/ 118774 w 190500"/>
              <a:gd name="connsiteY26" fmla="*/ 128876 h 190500"/>
              <a:gd name="connsiteX27" fmla="*/ 119575 w 190500"/>
              <a:gd name="connsiteY27" fmla="*/ 129568 h 190500"/>
              <a:gd name="connsiteX28" fmla="*/ 127982 w 190500"/>
              <a:gd name="connsiteY28" fmla="*/ 129636 h 190500"/>
              <a:gd name="connsiteX29" fmla="*/ 128876 w 190500"/>
              <a:gd name="connsiteY29" fmla="*/ 128876 h 190500"/>
              <a:gd name="connsiteX30" fmla="*/ 129568 w 190500"/>
              <a:gd name="connsiteY30" fmla="*/ 128075 h 190500"/>
              <a:gd name="connsiteX31" fmla="*/ 129636 w 190500"/>
              <a:gd name="connsiteY31" fmla="*/ 119668 h 190500"/>
              <a:gd name="connsiteX32" fmla="*/ 128876 w 190500"/>
              <a:gd name="connsiteY32" fmla="*/ 118774 h 190500"/>
              <a:gd name="connsiteX33" fmla="*/ 105356 w 190500"/>
              <a:gd name="connsiteY33" fmla="*/ 95250 h 190500"/>
              <a:gd name="connsiteX34" fmla="*/ 128876 w 190500"/>
              <a:gd name="connsiteY34" fmla="*/ 71726 h 190500"/>
              <a:gd name="connsiteX35" fmla="*/ 129568 w 190500"/>
              <a:gd name="connsiteY35" fmla="*/ 70925 h 190500"/>
              <a:gd name="connsiteX36" fmla="*/ 129636 w 190500"/>
              <a:gd name="connsiteY36" fmla="*/ 62518 h 190500"/>
              <a:gd name="connsiteX37" fmla="*/ 128876 w 190500"/>
              <a:gd name="connsiteY37" fmla="*/ 61624 h 190500"/>
              <a:gd name="connsiteX38" fmla="*/ 128075 w 190500"/>
              <a:gd name="connsiteY38" fmla="*/ 60932 h 190500"/>
              <a:gd name="connsiteX39" fmla="*/ 128876 w 190500"/>
              <a:gd name="connsiteY39" fmla="*/ 61624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90500" h="190500">
                <a:moveTo>
                  <a:pt x="95250" y="0"/>
                </a:moveTo>
                <a:cubicBezTo>
                  <a:pt x="147855" y="0"/>
                  <a:pt x="190500" y="42645"/>
                  <a:pt x="190500" y="95250"/>
                </a:cubicBezTo>
                <a:cubicBezTo>
                  <a:pt x="190500" y="147855"/>
                  <a:pt x="147855" y="190500"/>
                  <a:pt x="95250" y="190500"/>
                </a:cubicBezTo>
                <a:cubicBezTo>
                  <a:pt x="42645" y="190500"/>
                  <a:pt x="0" y="147855"/>
                  <a:pt x="0" y="95250"/>
                </a:cubicBezTo>
                <a:cubicBezTo>
                  <a:pt x="0" y="42645"/>
                  <a:pt x="42645" y="0"/>
                  <a:pt x="95250" y="0"/>
                </a:cubicBezTo>
                <a:close/>
                <a:moveTo>
                  <a:pt x="128876" y="61624"/>
                </a:moveTo>
                <a:lnTo>
                  <a:pt x="128075" y="60932"/>
                </a:lnTo>
                <a:cubicBezTo>
                  <a:pt x="125589" y="59087"/>
                  <a:pt x="122177" y="59065"/>
                  <a:pt x="119668" y="60864"/>
                </a:cubicBezTo>
                <a:lnTo>
                  <a:pt x="118774" y="61624"/>
                </a:lnTo>
                <a:lnTo>
                  <a:pt x="95250" y="85144"/>
                </a:lnTo>
                <a:lnTo>
                  <a:pt x="71726" y="61624"/>
                </a:lnTo>
                <a:lnTo>
                  <a:pt x="70925" y="60932"/>
                </a:lnTo>
                <a:cubicBezTo>
                  <a:pt x="68439" y="59087"/>
                  <a:pt x="65027" y="59065"/>
                  <a:pt x="62518" y="60864"/>
                </a:cubicBezTo>
                <a:lnTo>
                  <a:pt x="61624" y="61624"/>
                </a:lnTo>
                <a:lnTo>
                  <a:pt x="60932" y="62425"/>
                </a:lnTo>
                <a:cubicBezTo>
                  <a:pt x="59087" y="64911"/>
                  <a:pt x="59065" y="68323"/>
                  <a:pt x="60864" y="70832"/>
                </a:cubicBezTo>
                <a:lnTo>
                  <a:pt x="61624" y="71726"/>
                </a:lnTo>
                <a:lnTo>
                  <a:pt x="85144" y="95250"/>
                </a:lnTo>
                <a:lnTo>
                  <a:pt x="61624" y="118774"/>
                </a:lnTo>
                <a:lnTo>
                  <a:pt x="60932" y="119575"/>
                </a:lnTo>
                <a:cubicBezTo>
                  <a:pt x="59087" y="122061"/>
                  <a:pt x="59065" y="125473"/>
                  <a:pt x="60864" y="127982"/>
                </a:cubicBezTo>
                <a:lnTo>
                  <a:pt x="61624" y="128876"/>
                </a:lnTo>
                <a:lnTo>
                  <a:pt x="62425" y="129568"/>
                </a:lnTo>
                <a:cubicBezTo>
                  <a:pt x="64911" y="131413"/>
                  <a:pt x="68323" y="131435"/>
                  <a:pt x="70832" y="129636"/>
                </a:cubicBezTo>
                <a:lnTo>
                  <a:pt x="71726" y="128876"/>
                </a:lnTo>
                <a:lnTo>
                  <a:pt x="95250" y="105356"/>
                </a:lnTo>
                <a:lnTo>
                  <a:pt x="118774" y="128876"/>
                </a:lnTo>
                <a:lnTo>
                  <a:pt x="119575" y="129568"/>
                </a:lnTo>
                <a:cubicBezTo>
                  <a:pt x="122061" y="131413"/>
                  <a:pt x="125473" y="131435"/>
                  <a:pt x="127982" y="129636"/>
                </a:cubicBezTo>
                <a:lnTo>
                  <a:pt x="128876" y="128876"/>
                </a:lnTo>
                <a:lnTo>
                  <a:pt x="129568" y="128075"/>
                </a:lnTo>
                <a:cubicBezTo>
                  <a:pt x="131413" y="125589"/>
                  <a:pt x="131435" y="122177"/>
                  <a:pt x="129636" y="119668"/>
                </a:cubicBezTo>
                <a:lnTo>
                  <a:pt x="128876" y="118774"/>
                </a:lnTo>
                <a:lnTo>
                  <a:pt x="105356" y="95250"/>
                </a:lnTo>
                <a:lnTo>
                  <a:pt x="128876" y="71726"/>
                </a:lnTo>
                <a:lnTo>
                  <a:pt x="129568" y="70925"/>
                </a:lnTo>
                <a:cubicBezTo>
                  <a:pt x="131413" y="68439"/>
                  <a:pt x="131435" y="65027"/>
                  <a:pt x="129636" y="62518"/>
                </a:cubicBezTo>
                <a:lnTo>
                  <a:pt x="128876" y="61624"/>
                </a:lnTo>
                <a:lnTo>
                  <a:pt x="128075" y="60932"/>
                </a:lnTo>
                <a:lnTo>
                  <a:pt x="128876" y="61624"/>
                </a:lnTo>
                <a:close/>
              </a:path>
            </a:pathLst>
          </a:custGeom>
          <a:gradFill flip="none" rotWithShape="1">
            <a:gsLst>
              <a:gs pos="8000">
                <a:srgbClr val="C03BC4"/>
              </a:gs>
              <a:gs pos="95000">
                <a:srgbClr val="F4364C"/>
              </a:gs>
            </a:gsLst>
            <a:path path="circle">
              <a:fillToRect r="100000" b="100000"/>
            </a:path>
            <a:tileRect l="-100000" t="-100000"/>
          </a:gradFill>
          <a:ln w="9525" cap="flat">
            <a:noFill/>
            <a:prstDash val="solid"/>
            <a:miter/>
          </a:ln>
        </p:spPr>
        <p:txBody>
          <a:bodyPr rtlCol="0" anchor="ctr"/>
          <a:lstStyle/>
          <a:p>
            <a:endParaRPr lang="en-US"/>
          </a:p>
        </p:txBody>
      </p:sp>
      <p:sp>
        <p:nvSpPr>
          <p:cNvPr id="155" name="Graphic 66">
            <a:extLst>
              <a:ext uri="{FF2B5EF4-FFF2-40B4-BE49-F238E27FC236}">
                <a16:creationId xmlns:a16="http://schemas.microsoft.com/office/drawing/2014/main" id="{E91C7B46-33BE-50C8-21B7-05FFA048EE91}"/>
              </a:ext>
              <a:ext uri="{C183D7F6-B498-43B3-948B-1728B52AA6E4}">
                <adec:decorative xmlns:adec="http://schemas.microsoft.com/office/drawing/2017/decorative" val="1"/>
              </a:ext>
            </a:extLst>
          </p:cNvPr>
          <p:cNvSpPr>
            <a:spLocks noChangeAspect="1"/>
          </p:cNvSpPr>
          <p:nvPr/>
        </p:nvSpPr>
        <p:spPr>
          <a:xfrm>
            <a:off x="5036471" y="7744623"/>
            <a:ext cx="111600" cy="111600"/>
          </a:xfrm>
          <a:custGeom>
            <a:avLst/>
            <a:gdLst>
              <a:gd name="connsiteX0" fmla="*/ 95250 w 190500"/>
              <a:gd name="connsiteY0" fmla="*/ 0 h 190500"/>
              <a:gd name="connsiteX1" fmla="*/ 190500 w 190500"/>
              <a:gd name="connsiteY1" fmla="*/ 95250 h 190500"/>
              <a:gd name="connsiteX2" fmla="*/ 95250 w 190500"/>
              <a:gd name="connsiteY2" fmla="*/ 190500 h 190500"/>
              <a:gd name="connsiteX3" fmla="*/ 0 w 190500"/>
              <a:gd name="connsiteY3" fmla="*/ 95250 h 190500"/>
              <a:gd name="connsiteX4" fmla="*/ 95250 w 190500"/>
              <a:gd name="connsiteY4" fmla="*/ 0 h 190500"/>
              <a:gd name="connsiteX5" fmla="*/ 128876 w 190500"/>
              <a:gd name="connsiteY5" fmla="*/ 61624 h 190500"/>
              <a:gd name="connsiteX6" fmla="*/ 128075 w 190500"/>
              <a:gd name="connsiteY6" fmla="*/ 60932 h 190500"/>
              <a:gd name="connsiteX7" fmla="*/ 119668 w 190500"/>
              <a:gd name="connsiteY7" fmla="*/ 60864 h 190500"/>
              <a:gd name="connsiteX8" fmla="*/ 118774 w 190500"/>
              <a:gd name="connsiteY8" fmla="*/ 61624 h 190500"/>
              <a:gd name="connsiteX9" fmla="*/ 95250 w 190500"/>
              <a:gd name="connsiteY9" fmla="*/ 85144 h 190500"/>
              <a:gd name="connsiteX10" fmla="*/ 71726 w 190500"/>
              <a:gd name="connsiteY10" fmla="*/ 61624 h 190500"/>
              <a:gd name="connsiteX11" fmla="*/ 70925 w 190500"/>
              <a:gd name="connsiteY11" fmla="*/ 60932 h 190500"/>
              <a:gd name="connsiteX12" fmla="*/ 62518 w 190500"/>
              <a:gd name="connsiteY12" fmla="*/ 60864 h 190500"/>
              <a:gd name="connsiteX13" fmla="*/ 61624 w 190500"/>
              <a:gd name="connsiteY13" fmla="*/ 61624 h 190500"/>
              <a:gd name="connsiteX14" fmla="*/ 60932 w 190500"/>
              <a:gd name="connsiteY14" fmla="*/ 62425 h 190500"/>
              <a:gd name="connsiteX15" fmla="*/ 60864 w 190500"/>
              <a:gd name="connsiteY15" fmla="*/ 70832 h 190500"/>
              <a:gd name="connsiteX16" fmla="*/ 61624 w 190500"/>
              <a:gd name="connsiteY16" fmla="*/ 71726 h 190500"/>
              <a:gd name="connsiteX17" fmla="*/ 85144 w 190500"/>
              <a:gd name="connsiteY17" fmla="*/ 95250 h 190500"/>
              <a:gd name="connsiteX18" fmla="*/ 61624 w 190500"/>
              <a:gd name="connsiteY18" fmla="*/ 118774 h 190500"/>
              <a:gd name="connsiteX19" fmla="*/ 60932 w 190500"/>
              <a:gd name="connsiteY19" fmla="*/ 119575 h 190500"/>
              <a:gd name="connsiteX20" fmla="*/ 60864 w 190500"/>
              <a:gd name="connsiteY20" fmla="*/ 127982 h 190500"/>
              <a:gd name="connsiteX21" fmla="*/ 61624 w 190500"/>
              <a:gd name="connsiteY21" fmla="*/ 128876 h 190500"/>
              <a:gd name="connsiteX22" fmla="*/ 62425 w 190500"/>
              <a:gd name="connsiteY22" fmla="*/ 129568 h 190500"/>
              <a:gd name="connsiteX23" fmla="*/ 70832 w 190500"/>
              <a:gd name="connsiteY23" fmla="*/ 129636 h 190500"/>
              <a:gd name="connsiteX24" fmla="*/ 71726 w 190500"/>
              <a:gd name="connsiteY24" fmla="*/ 128876 h 190500"/>
              <a:gd name="connsiteX25" fmla="*/ 95250 w 190500"/>
              <a:gd name="connsiteY25" fmla="*/ 105356 h 190500"/>
              <a:gd name="connsiteX26" fmla="*/ 118774 w 190500"/>
              <a:gd name="connsiteY26" fmla="*/ 128876 h 190500"/>
              <a:gd name="connsiteX27" fmla="*/ 119575 w 190500"/>
              <a:gd name="connsiteY27" fmla="*/ 129568 h 190500"/>
              <a:gd name="connsiteX28" fmla="*/ 127982 w 190500"/>
              <a:gd name="connsiteY28" fmla="*/ 129636 h 190500"/>
              <a:gd name="connsiteX29" fmla="*/ 128876 w 190500"/>
              <a:gd name="connsiteY29" fmla="*/ 128876 h 190500"/>
              <a:gd name="connsiteX30" fmla="*/ 129568 w 190500"/>
              <a:gd name="connsiteY30" fmla="*/ 128075 h 190500"/>
              <a:gd name="connsiteX31" fmla="*/ 129636 w 190500"/>
              <a:gd name="connsiteY31" fmla="*/ 119668 h 190500"/>
              <a:gd name="connsiteX32" fmla="*/ 128876 w 190500"/>
              <a:gd name="connsiteY32" fmla="*/ 118774 h 190500"/>
              <a:gd name="connsiteX33" fmla="*/ 105356 w 190500"/>
              <a:gd name="connsiteY33" fmla="*/ 95250 h 190500"/>
              <a:gd name="connsiteX34" fmla="*/ 128876 w 190500"/>
              <a:gd name="connsiteY34" fmla="*/ 71726 h 190500"/>
              <a:gd name="connsiteX35" fmla="*/ 129568 w 190500"/>
              <a:gd name="connsiteY35" fmla="*/ 70925 h 190500"/>
              <a:gd name="connsiteX36" fmla="*/ 129636 w 190500"/>
              <a:gd name="connsiteY36" fmla="*/ 62518 h 190500"/>
              <a:gd name="connsiteX37" fmla="*/ 128876 w 190500"/>
              <a:gd name="connsiteY37" fmla="*/ 61624 h 190500"/>
              <a:gd name="connsiteX38" fmla="*/ 128075 w 190500"/>
              <a:gd name="connsiteY38" fmla="*/ 60932 h 190500"/>
              <a:gd name="connsiteX39" fmla="*/ 128876 w 190500"/>
              <a:gd name="connsiteY39" fmla="*/ 61624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90500" h="190500">
                <a:moveTo>
                  <a:pt x="95250" y="0"/>
                </a:moveTo>
                <a:cubicBezTo>
                  <a:pt x="147855" y="0"/>
                  <a:pt x="190500" y="42645"/>
                  <a:pt x="190500" y="95250"/>
                </a:cubicBezTo>
                <a:cubicBezTo>
                  <a:pt x="190500" y="147855"/>
                  <a:pt x="147855" y="190500"/>
                  <a:pt x="95250" y="190500"/>
                </a:cubicBezTo>
                <a:cubicBezTo>
                  <a:pt x="42645" y="190500"/>
                  <a:pt x="0" y="147855"/>
                  <a:pt x="0" y="95250"/>
                </a:cubicBezTo>
                <a:cubicBezTo>
                  <a:pt x="0" y="42645"/>
                  <a:pt x="42645" y="0"/>
                  <a:pt x="95250" y="0"/>
                </a:cubicBezTo>
                <a:close/>
                <a:moveTo>
                  <a:pt x="128876" y="61624"/>
                </a:moveTo>
                <a:lnTo>
                  <a:pt x="128075" y="60932"/>
                </a:lnTo>
                <a:cubicBezTo>
                  <a:pt x="125589" y="59087"/>
                  <a:pt x="122177" y="59065"/>
                  <a:pt x="119668" y="60864"/>
                </a:cubicBezTo>
                <a:lnTo>
                  <a:pt x="118774" y="61624"/>
                </a:lnTo>
                <a:lnTo>
                  <a:pt x="95250" y="85144"/>
                </a:lnTo>
                <a:lnTo>
                  <a:pt x="71726" y="61624"/>
                </a:lnTo>
                <a:lnTo>
                  <a:pt x="70925" y="60932"/>
                </a:lnTo>
                <a:cubicBezTo>
                  <a:pt x="68439" y="59087"/>
                  <a:pt x="65027" y="59065"/>
                  <a:pt x="62518" y="60864"/>
                </a:cubicBezTo>
                <a:lnTo>
                  <a:pt x="61624" y="61624"/>
                </a:lnTo>
                <a:lnTo>
                  <a:pt x="60932" y="62425"/>
                </a:lnTo>
                <a:cubicBezTo>
                  <a:pt x="59087" y="64911"/>
                  <a:pt x="59065" y="68323"/>
                  <a:pt x="60864" y="70832"/>
                </a:cubicBezTo>
                <a:lnTo>
                  <a:pt x="61624" y="71726"/>
                </a:lnTo>
                <a:lnTo>
                  <a:pt x="85144" y="95250"/>
                </a:lnTo>
                <a:lnTo>
                  <a:pt x="61624" y="118774"/>
                </a:lnTo>
                <a:lnTo>
                  <a:pt x="60932" y="119575"/>
                </a:lnTo>
                <a:cubicBezTo>
                  <a:pt x="59087" y="122061"/>
                  <a:pt x="59065" y="125473"/>
                  <a:pt x="60864" y="127982"/>
                </a:cubicBezTo>
                <a:lnTo>
                  <a:pt x="61624" y="128876"/>
                </a:lnTo>
                <a:lnTo>
                  <a:pt x="62425" y="129568"/>
                </a:lnTo>
                <a:cubicBezTo>
                  <a:pt x="64911" y="131413"/>
                  <a:pt x="68323" y="131435"/>
                  <a:pt x="70832" y="129636"/>
                </a:cubicBezTo>
                <a:lnTo>
                  <a:pt x="71726" y="128876"/>
                </a:lnTo>
                <a:lnTo>
                  <a:pt x="95250" y="105356"/>
                </a:lnTo>
                <a:lnTo>
                  <a:pt x="118774" y="128876"/>
                </a:lnTo>
                <a:lnTo>
                  <a:pt x="119575" y="129568"/>
                </a:lnTo>
                <a:cubicBezTo>
                  <a:pt x="122061" y="131413"/>
                  <a:pt x="125473" y="131435"/>
                  <a:pt x="127982" y="129636"/>
                </a:cubicBezTo>
                <a:lnTo>
                  <a:pt x="128876" y="128876"/>
                </a:lnTo>
                <a:lnTo>
                  <a:pt x="129568" y="128075"/>
                </a:lnTo>
                <a:cubicBezTo>
                  <a:pt x="131413" y="125589"/>
                  <a:pt x="131435" y="122177"/>
                  <a:pt x="129636" y="119668"/>
                </a:cubicBezTo>
                <a:lnTo>
                  <a:pt x="128876" y="118774"/>
                </a:lnTo>
                <a:lnTo>
                  <a:pt x="105356" y="95250"/>
                </a:lnTo>
                <a:lnTo>
                  <a:pt x="128876" y="71726"/>
                </a:lnTo>
                <a:lnTo>
                  <a:pt x="129568" y="70925"/>
                </a:lnTo>
                <a:cubicBezTo>
                  <a:pt x="131413" y="68439"/>
                  <a:pt x="131435" y="65027"/>
                  <a:pt x="129636" y="62518"/>
                </a:cubicBezTo>
                <a:lnTo>
                  <a:pt x="128876" y="61624"/>
                </a:lnTo>
                <a:lnTo>
                  <a:pt x="128075" y="60932"/>
                </a:lnTo>
                <a:lnTo>
                  <a:pt x="128876" y="61624"/>
                </a:lnTo>
                <a:close/>
              </a:path>
            </a:pathLst>
          </a:custGeom>
          <a:gradFill flip="none" rotWithShape="1">
            <a:gsLst>
              <a:gs pos="8000">
                <a:srgbClr val="C03BC4"/>
              </a:gs>
              <a:gs pos="95000">
                <a:srgbClr val="F4364C"/>
              </a:gs>
            </a:gsLst>
            <a:path path="circle">
              <a:fillToRect r="100000" b="100000"/>
            </a:path>
            <a:tileRect l="-100000" t="-100000"/>
          </a:gradFill>
          <a:ln w="9525" cap="flat">
            <a:noFill/>
            <a:prstDash val="solid"/>
            <a:miter/>
          </a:ln>
        </p:spPr>
        <p:txBody>
          <a:bodyPr rtlCol="0" anchor="ctr"/>
          <a:lstStyle/>
          <a:p>
            <a:endParaRPr lang="en-US"/>
          </a:p>
        </p:txBody>
      </p:sp>
      <p:sp>
        <p:nvSpPr>
          <p:cNvPr id="152" name="Graphic 66">
            <a:extLst>
              <a:ext uri="{FF2B5EF4-FFF2-40B4-BE49-F238E27FC236}">
                <a16:creationId xmlns:a16="http://schemas.microsoft.com/office/drawing/2014/main" id="{C197416D-7395-BC5C-1544-DC1BC2D6A890}"/>
              </a:ext>
              <a:ext uri="{C183D7F6-B498-43B3-948B-1728B52AA6E4}">
                <adec:decorative xmlns:adec="http://schemas.microsoft.com/office/drawing/2017/decorative" val="1"/>
              </a:ext>
            </a:extLst>
          </p:cNvPr>
          <p:cNvSpPr>
            <a:spLocks noChangeAspect="1"/>
          </p:cNvSpPr>
          <p:nvPr/>
        </p:nvSpPr>
        <p:spPr>
          <a:xfrm>
            <a:off x="545183" y="8319228"/>
            <a:ext cx="111600" cy="111600"/>
          </a:xfrm>
          <a:custGeom>
            <a:avLst/>
            <a:gdLst>
              <a:gd name="connsiteX0" fmla="*/ 95250 w 190500"/>
              <a:gd name="connsiteY0" fmla="*/ 0 h 190500"/>
              <a:gd name="connsiteX1" fmla="*/ 190500 w 190500"/>
              <a:gd name="connsiteY1" fmla="*/ 95250 h 190500"/>
              <a:gd name="connsiteX2" fmla="*/ 95250 w 190500"/>
              <a:gd name="connsiteY2" fmla="*/ 190500 h 190500"/>
              <a:gd name="connsiteX3" fmla="*/ 0 w 190500"/>
              <a:gd name="connsiteY3" fmla="*/ 95250 h 190500"/>
              <a:gd name="connsiteX4" fmla="*/ 95250 w 190500"/>
              <a:gd name="connsiteY4" fmla="*/ 0 h 190500"/>
              <a:gd name="connsiteX5" fmla="*/ 128876 w 190500"/>
              <a:gd name="connsiteY5" fmla="*/ 61624 h 190500"/>
              <a:gd name="connsiteX6" fmla="*/ 128075 w 190500"/>
              <a:gd name="connsiteY6" fmla="*/ 60932 h 190500"/>
              <a:gd name="connsiteX7" fmla="*/ 119668 w 190500"/>
              <a:gd name="connsiteY7" fmla="*/ 60864 h 190500"/>
              <a:gd name="connsiteX8" fmla="*/ 118774 w 190500"/>
              <a:gd name="connsiteY8" fmla="*/ 61624 h 190500"/>
              <a:gd name="connsiteX9" fmla="*/ 95250 w 190500"/>
              <a:gd name="connsiteY9" fmla="*/ 85144 h 190500"/>
              <a:gd name="connsiteX10" fmla="*/ 71726 w 190500"/>
              <a:gd name="connsiteY10" fmla="*/ 61624 h 190500"/>
              <a:gd name="connsiteX11" fmla="*/ 70925 w 190500"/>
              <a:gd name="connsiteY11" fmla="*/ 60932 h 190500"/>
              <a:gd name="connsiteX12" fmla="*/ 62518 w 190500"/>
              <a:gd name="connsiteY12" fmla="*/ 60864 h 190500"/>
              <a:gd name="connsiteX13" fmla="*/ 61624 w 190500"/>
              <a:gd name="connsiteY13" fmla="*/ 61624 h 190500"/>
              <a:gd name="connsiteX14" fmla="*/ 60932 w 190500"/>
              <a:gd name="connsiteY14" fmla="*/ 62425 h 190500"/>
              <a:gd name="connsiteX15" fmla="*/ 60864 w 190500"/>
              <a:gd name="connsiteY15" fmla="*/ 70832 h 190500"/>
              <a:gd name="connsiteX16" fmla="*/ 61624 w 190500"/>
              <a:gd name="connsiteY16" fmla="*/ 71726 h 190500"/>
              <a:gd name="connsiteX17" fmla="*/ 85144 w 190500"/>
              <a:gd name="connsiteY17" fmla="*/ 95250 h 190500"/>
              <a:gd name="connsiteX18" fmla="*/ 61624 w 190500"/>
              <a:gd name="connsiteY18" fmla="*/ 118774 h 190500"/>
              <a:gd name="connsiteX19" fmla="*/ 60932 w 190500"/>
              <a:gd name="connsiteY19" fmla="*/ 119575 h 190500"/>
              <a:gd name="connsiteX20" fmla="*/ 60864 w 190500"/>
              <a:gd name="connsiteY20" fmla="*/ 127982 h 190500"/>
              <a:gd name="connsiteX21" fmla="*/ 61624 w 190500"/>
              <a:gd name="connsiteY21" fmla="*/ 128876 h 190500"/>
              <a:gd name="connsiteX22" fmla="*/ 62425 w 190500"/>
              <a:gd name="connsiteY22" fmla="*/ 129568 h 190500"/>
              <a:gd name="connsiteX23" fmla="*/ 70832 w 190500"/>
              <a:gd name="connsiteY23" fmla="*/ 129636 h 190500"/>
              <a:gd name="connsiteX24" fmla="*/ 71726 w 190500"/>
              <a:gd name="connsiteY24" fmla="*/ 128876 h 190500"/>
              <a:gd name="connsiteX25" fmla="*/ 95250 w 190500"/>
              <a:gd name="connsiteY25" fmla="*/ 105356 h 190500"/>
              <a:gd name="connsiteX26" fmla="*/ 118774 w 190500"/>
              <a:gd name="connsiteY26" fmla="*/ 128876 h 190500"/>
              <a:gd name="connsiteX27" fmla="*/ 119575 w 190500"/>
              <a:gd name="connsiteY27" fmla="*/ 129568 h 190500"/>
              <a:gd name="connsiteX28" fmla="*/ 127982 w 190500"/>
              <a:gd name="connsiteY28" fmla="*/ 129636 h 190500"/>
              <a:gd name="connsiteX29" fmla="*/ 128876 w 190500"/>
              <a:gd name="connsiteY29" fmla="*/ 128876 h 190500"/>
              <a:gd name="connsiteX30" fmla="*/ 129568 w 190500"/>
              <a:gd name="connsiteY30" fmla="*/ 128075 h 190500"/>
              <a:gd name="connsiteX31" fmla="*/ 129636 w 190500"/>
              <a:gd name="connsiteY31" fmla="*/ 119668 h 190500"/>
              <a:gd name="connsiteX32" fmla="*/ 128876 w 190500"/>
              <a:gd name="connsiteY32" fmla="*/ 118774 h 190500"/>
              <a:gd name="connsiteX33" fmla="*/ 105356 w 190500"/>
              <a:gd name="connsiteY33" fmla="*/ 95250 h 190500"/>
              <a:gd name="connsiteX34" fmla="*/ 128876 w 190500"/>
              <a:gd name="connsiteY34" fmla="*/ 71726 h 190500"/>
              <a:gd name="connsiteX35" fmla="*/ 129568 w 190500"/>
              <a:gd name="connsiteY35" fmla="*/ 70925 h 190500"/>
              <a:gd name="connsiteX36" fmla="*/ 129636 w 190500"/>
              <a:gd name="connsiteY36" fmla="*/ 62518 h 190500"/>
              <a:gd name="connsiteX37" fmla="*/ 128876 w 190500"/>
              <a:gd name="connsiteY37" fmla="*/ 61624 h 190500"/>
              <a:gd name="connsiteX38" fmla="*/ 128075 w 190500"/>
              <a:gd name="connsiteY38" fmla="*/ 60932 h 190500"/>
              <a:gd name="connsiteX39" fmla="*/ 128876 w 190500"/>
              <a:gd name="connsiteY39" fmla="*/ 61624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90500" h="190500">
                <a:moveTo>
                  <a:pt x="95250" y="0"/>
                </a:moveTo>
                <a:cubicBezTo>
                  <a:pt x="147855" y="0"/>
                  <a:pt x="190500" y="42645"/>
                  <a:pt x="190500" y="95250"/>
                </a:cubicBezTo>
                <a:cubicBezTo>
                  <a:pt x="190500" y="147855"/>
                  <a:pt x="147855" y="190500"/>
                  <a:pt x="95250" y="190500"/>
                </a:cubicBezTo>
                <a:cubicBezTo>
                  <a:pt x="42645" y="190500"/>
                  <a:pt x="0" y="147855"/>
                  <a:pt x="0" y="95250"/>
                </a:cubicBezTo>
                <a:cubicBezTo>
                  <a:pt x="0" y="42645"/>
                  <a:pt x="42645" y="0"/>
                  <a:pt x="95250" y="0"/>
                </a:cubicBezTo>
                <a:close/>
                <a:moveTo>
                  <a:pt x="128876" y="61624"/>
                </a:moveTo>
                <a:lnTo>
                  <a:pt x="128075" y="60932"/>
                </a:lnTo>
                <a:cubicBezTo>
                  <a:pt x="125589" y="59087"/>
                  <a:pt x="122177" y="59065"/>
                  <a:pt x="119668" y="60864"/>
                </a:cubicBezTo>
                <a:lnTo>
                  <a:pt x="118774" y="61624"/>
                </a:lnTo>
                <a:lnTo>
                  <a:pt x="95250" y="85144"/>
                </a:lnTo>
                <a:lnTo>
                  <a:pt x="71726" y="61624"/>
                </a:lnTo>
                <a:lnTo>
                  <a:pt x="70925" y="60932"/>
                </a:lnTo>
                <a:cubicBezTo>
                  <a:pt x="68439" y="59087"/>
                  <a:pt x="65027" y="59065"/>
                  <a:pt x="62518" y="60864"/>
                </a:cubicBezTo>
                <a:lnTo>
                  <a:pt x="61624" y="61624"/>
                </a:lnTo>
                <a:lnTo>
                  <a:pt x="60932" y="62425"/>
                </a:lnTo>
                <a:cubicBezTo>
                  <a:pt x="59087" y="64911"/>
                  <a:pt x="59065" y="68323"/>
                  <a:pt x="60864" y="70832"/>
                </a:cubicBezTo>
                <a:lnTo>
                  <a:pt x="61624" y="71726"/>
                </a:lnTo>
                <a:lnTo>
                  <a:pt x="85144" y="95250"/>
                </a:lnTo>
                <a:lnTo>
                  <a:pt x="61624" y="118774"/>
                </a:lnTo>
                <a:lnTo>
                  <a:pt x="60932" y="119575"/>
                </a:lnTo>
                <a:cubicBezTo>
                  <a:pt x="59087" y="122061"/>
                  <a:pt x="59065" y="125473"/>
                  <a:pt x="60864" y="127982"/>
                </a:cubicBezTo>
                <a:lnTo>
                  <a:pt x="61624" y="128876"/>
                </a:lnTo>
                <a:lnTo>
                  <a:pt x="62425" y="129568"/>
                </a:lnTo>
                <a:cubicBezTo>
                  <a:pt x="64911" y="131413"/>
                  <a:pt x="68323" y="131435"/>
                  <a:pt x="70832" y="129636"/>
                </a:cubicBezTo>
                <a:lnTo>
                  <a:pt x="71726" y="128876"/>
                </a:lnTo>
                <a:lnTo>
                  <a:pt x="95250" y="105356"/>
                </a:lnTo>
                <a:lnTo>
                  <a:pt x="118774" y="128876"/>
                </a:lnTo>
                <a:lnTo>
                  <a:pt x="119575" y="129568"/>
                </a:lnTo>
                <a:cubicBezTo>
                  <a:pt x="122061" y="131413"/>
                  <a:pt x="125473" y="131435"/>
                  <a:pt x="127982" y="129636"/>
                </a:cubicBezTo>
                <a:lnTo>
                  <a:pt x="128876" y="128876"/>
                </a:lnTo>
                <a:lnTo>
                  <a:pt x="129568" y="128075"/>
                </a:lnTo>
                <a:cubicBezTo>
                  <a:pt x="131413" y="125589"/>
                  <a:pt x="131435" y="122177"/>
                  <a:pt x="129636" y="119668"/>
                </a:cubicBezTo>
                <a:lnTo>
                  <a:pt x="128876" y="118774"/>
                </a:lnTo>
                <a:lnTo>
                  <a:pt x="105356" y="95250"/>
                </a:lnTo>
                <a:lnTo>
                  <a:pt x="128876" y="71726"/>
                </a:lnTo>
                <a:lnTo>
                  <a:pt x="129568" y="70925"/>
                </a:lnTo>
                <a:cubicBezTo>
                  <a:pt x="131413" y="68439"/>
                  <a:pt x="131435" y="65027"/>
                  <a:pt x="129636" y="62518"/>
                </a:cubicBezTo>
                <a:lnTo>
                  <a:pt x="128876" y="61624"/>
                </a:lnTo>
                <a:lnTo>
                  <a:pt x="128075" y="60932"/>
                </a:lnTo>
                <a:lnTo>
                  <a:pt x="128876" y="61624"/>
                </a:lnTo>
                <a:close/>
              </a:path>
            </a:pathLst>
          </a:custGeom>
          <a:gradFill flip="none" rotWithShape="1">
            <a:gsLst>
              <a:gs pos="8000">
                <a:srgbClr val="C03BC4"/>
              </a:gs>
              <a:gs pos="95000">
                <a:srgbClr val="F4364C"/>
              </a:gs>
            </a:gsLst>
            <a:path path="circle">
              <a:fillToRect r="100000" b="100000"/>
            </a:path>
            <a:tileRect l="-100000" t="-100000"/>
          </a:gradFill>
          <a:ln w="9525" cap="flat">
            <a:noFill/>
            <a:prstDash val="solid"/>
            <a:miter/>
          </a:ln>
        </p:spPr>
        <p:txBody>
          <a:bodyPr rtlCol="0" anchor="ctr"/>
          <a:lstStyle/>
          <a:p>
            <a:endParaRPr lang="en-US"/>
          </a:p>
        </p:txBody>
      </p:sp>
      <p:sp>
        <p:nvSpPr>
          <p:cNvPr id="5" name="Title 1">
            <a:extLst>
              <a:ext uri="{FF2B5EF4-FFF2-40B4-BE49-F238E27FC236}">
                <a16:creationId xmlns:a16="http://schemas.microsoft.com/office/drawing/2014/main" id="{6E335F5E-DB57-E4E4-8D77-C8BD136EB4C1}"/>
              </a:ext>
            </a:extLst>
          </p:cNvPr>
          <p:cNvSpPr>
            <a:spLocks noGrp="1"/>
          </p:cNvSpPr>
          <p:nvPr>
            <p:ph type="title" idx="4294967295"/>
          </p:nvPr>
        </p:nvSpPr>
        <p:spPr>
          <a:xfrm>
            <a:off x="457200" y="1042416"/>
            <a:ext cx="6703695" cy="369332"/>
          </a:xfrm>
        </p:spPr>
        <p:txBody>
          <a:bodyPr lIns="0" tIns="0" rIns="0" bIns="0">
            <a:spAutoFit/>
          </a:bodyPr>
          <a:lstStyle/>
          <a:p>
            <a:r>
              <a:rPr lang="en-US" sz="2400">
                <a:gradFill>
                  <a:gsLst>
                    <a:gs pos="0">
                      <a:srgbClr val="0078D4"/>
                    </a:gs>
                    <a:gs pos="50000">
                      <a:srgbClr val="8661C5"/>
                    </a:gs>
                    <a:gs pos="99000">
                      <a:srgbClr val="C73ECC"/>
                    </a:gs>
                  </a:gsLst>
                  <a:lin ang="2700000" scaled="0"/>
                </a:gradFill>
              </a:rPr>
              <a:t>Prompt guidance</a:t>
            </a:r>
          </a:p>
        </p:txBody>
      </p:sp>
      <p:sp>
        <p:nvSpPr>
          <p:cNvPr id="6" name="Content Placeholder 2">
            <a:extLst>
              <a:ext uri="{FF2B5EF4-FFF2-40B4-BE49-F238E27FC236}">
                <a16:creationId xmlns:a16="http://schemas.microsoft.com/office/drawing/2014/main" id="{0045236C-E00D-13F1-1DA8-2CC89A3837D6}"/>
              </a:ext>
            </a:extLst>
          </p:cNvPr>
          <p:cNvSpPr>
            <a:spLocks noGrp="1"/>
          </p:cNvSpPr>
          <p:nvPr>
            <p:ph idx="4294967295"/>
          </p:nvPr>
        </p:nvSpPr>
        <p:spPr>
          <a:xfrm>
            <a:off x="457201" y="1545336"/>
            <a:ext cx="2444684" cy="2017668"/>
          </a:xfrm>
        </p:spPr>
        <p:txBody>
          <a:bodyPr wrap="square" lIns="0" tIns="0" rIns="0" bIns="0">
            <a:spAutoFit/>
          </a:bodyPr>
          <a:lstStyle/>
          <a:p>
            <a:pPr marL="0" indent="0">
              <a:lnSpc>
                <a:spcPct val="110000"/>
              </a:lnSpc>
              <a:buNone/>
            </a:pPr>
            <a:r>
              <a:rPr lang="en-US" sz="1200"/>
              <a:t>Prompts are how you have a conversation with Copilot. Use plain, clear language and provide context like you would with an assistant—prompts are like instructions you provide to Copilot. For the best responses, focus on these four key elements when phrasing your Copilot prompts: </a:t>
            </a:r>
            <a:r>
              <a:rPr lang="en-US" sz="1200" b="1"/>
              <a:t>context</a:t>
            </a:r>
            <a:r>
              <a:rPr lang="en-US" sz="1200"/>
              <a:t>, </a:t>
            </a:r>
            <a:r>
              <a:rPr lang="en-US" sz="1200" b="1"/>
              <a:t>goal</a:t>
            </a:r>
            <a:r>
              <a:rPr lang="en-US" sz="1200"/>
              <a:t>, </a:t>
            </a:r>
            <a:r>
              <a:rPr lang="en-US" sz="1200" b="1"/>
              <a:t>source</a:t>
            </a:r>
            <a:r>
              <a:rPr lang="en-US" sz="1200"/>
              <a:t>, and </a:t>
            </a:r>
            <a:r>
              <a:rPr lang="en-US" sz="1200" b="1"/>
              <a:t>expectations</a:t>
            </a:r>
            <a:r>
              <a:rPr lang="en-US" sz="1200"/>
              <a:t>. </a:t>
            </a:r>
          </a:p>
        </p:txBody>
      </p:sp>
      <p:sp>
        <p:nvSpPr>
          <p:cNvPr id="24" name="Rounded Rectangle 23">
            <a:extLst>
              <a:ext uri="{FF2B5EF4-FFF2-40B4-BE49-F238E27FC236}">
                <a16:creationId xmlns:a16="http://schemas.microsoft.com/office/drawing/2014/main" id="{034B67D4-948F-9611-A46C-7D7E36DC197B}"/>
              </a:ext>
            </a:extLst>
          </p:cNvPr>
          <p:cNvSpPr/>
          <p:nvPr/>
        </p:nvSpPr>
        <p:spPr bwMode="auto">
          <a:xfrm>
            <a:off x="3516502" y="1114377"/>
            <a:ext cx="919190" cy="208854"/>
          </a:xfrm>
          <a:prstGeom prst="roundRect">
            <a:avLst>
              <a:gd name="adj" fmla="val 50000"/>
            </a:avLst>
          </a:prstGeom>
          <a:solidFill>
            <a:srgbClr val="FFFFFF"/>
          </a:solidFill>
          <a:ln w="15875">
            <a:solidFill>
              <a:srgbClr val="0078D3"/>
            </a:solidFill>
            <a:headEnd type="none" w="med" len="med"/>
            <a:tailEnd type="none" w="med" len="med"/>
          </a:ln>
          <a:effectLst>
            <a:outerShdw blurRad="114300" dist="63500" dir="2700000" algn="tl" rotWithShape="0">
              <a:srgbClr val="454142">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0" rIns="36000" bIns="0" numCol="1" spcCol="0" rtlCol="0" fromWordArt="0" anchor="ctr" anchorCtr="0" forceAA="0" compatLnSpc="1">
            <a:prstTxWarp prst="textNoShape">
              <a:avLst/>
            </a:prstTxWarp>
            <a:noAutofit/>
          </a:bodyPr>
          <a:lstStyle/>
          <a:p>
            <a:pPr algn="ctr" defTabSz="932472" fontAlgn="base">
              <a:spcBef>
                <a:spcPct val="0"/>
              </a:spcBef>
              <a:spcAft>
                <a:spcPct val="0"/>
              </a:spcAft>
            </a:pPr>
            <a:r>
              <a:rPr lang="en-CA" sz="1000" b="1">
                <a:solidFill>
                  <a:srgbClr val="0078D3"/>
                </a:solidFill>
                <a:latin typeface="+mj-lt"/>
                <a:cs typeface="Segoe UI Semibold" panose="020B0502040204020203" pitchFamily="34" charset="0"/>
              </a:rPr>
              <a:t>Context</a:t>
            </a:r>
          </a:p>
        </p:txBody>
      </p:sp>
      <p:sp>
        <p:nvSpPr>
          <p:cNvPr id="25" name="TextBox 24">
            <a:extLst>
              <a:ext uri="{FF2B5EF4-FFF2-40B4-BE49-F238E27FC236}">
                <a16:creationId xmlns:a16="http://schemas.microsoft.com/office/drawing/2014/main" id="{B6CA03EC-787E-90E0-938D-26CC6D8C221B}"/>
              </a:ext>
            </a:extLst>
          </p:cNvPr>
          <p:cNvSpPr txBox="1"/>
          <p:nvPr/>
        </p:nvSpPr>
        <p:spPr>
          <a:xfrm>
            <a:off x="3790847" y="1349325"/>
            <a:ext cx="1011430" cy="307777"/>
          </a:xfrm>
          <a:prstGeom prst="rect">
            <a:avLst/>
          </a:prstGeom>
          <a:noFill/>
        </p:spPr>
        <p:txBody>
          <a:bodyPr wrap="square" lIns="0" rIns="0" rtlCol="0">
            <a:spAutoFit/>
          </a:bodyPr>
          <a:lstStyle/>
          <a:p>
            <a:r>
              <a:rPr lang="en-US" sz="700" b="1">
                <a:cs typeface="Segoe UI Semibold" panose="020B0502040204020203" pitchFamily="34" charset="0"/>
              </a:rPr>
              <a:t>Why</a:t>
            </a:r>
            <a:r>
              <a:rPr lang="en-US" sz="700">
                <a:cs typeface="Segoe UI" panose="020B0502040204020203" pitchFamily="34" charset="0"/>
              </a:rPr>
              <a:t> do you need it and who is involved?</a:t>
            </a:r>
          </a:p>
        </p:txBody>
      </p:sp>
      <p:sp>
        <p:nvSpPr>
          <p:cNvPr id="26" name="Rounded Rectangle 25">
            <a:extLst>
              <a:ext uri="{FF2B5EF4-FFF2-40B4-BE49-F238E27FC236}">
                <a16:creationId xmlns:a16="http://schemas.microsoft.com/office/drawing/2014/main" id="{7F076CDC-6F17-8A0A-8D67-C1349526009B}"/>
              </a:ext>
            </a:extLst>
          </p:cNvPr>
          <p:cNvSpPr/>
          <p:nvPr/>
        </p:nvSpPr>
        <p:spPr bwMode="auto">
          <a:xfrm>
            <a:off x="5416848" y="1114377"/>
            <a:ext cx="919106" cy="208854"/>
          </a:xfrm>
          <a:prstGeom prst="roundRect">
            <a:avLst>
              <a:gd name="adj" fmla="val 50000"/>
            </a:avLst>
          </a:prstGeom>
          <a:solidFill>
            <a:srgbClr val="FFFFFF"/>
          </a:solidFill>
          <a:ln w="15875">
            <a:solidFill>
              <a:srgbClr val="008800"/>
            </a:solidFill>
            <a:headEnd type="none" w="med" len="med"/>
            <a:tailEnd type="none" w="med" len="med"/>
          </a:ln>
          <a:effectLst>
            <a:outerShdw blurRad="114300" dist="63500" dir="2700000" algn="tl" rotWithShape="0">
              <a:srgbClr val="454142">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0" rIns="36000" bIns="0" numCol="1" spcCol="0" rtlCol="0" fromWordArt="0" anchor="ctr" anchorCtr="0" forceAA="0" compatLnSpc="1">
            <a:prstTxWarp prst="textNoShape">
              <a:avLst/>
            </a:prstTxWarp>
            <a:noAutofit/>
          </a:bodyPr>
          <a:lstStyle/>
          <a:p>
            <a:pPr algn="ctr" defTabSz="932472" fontAlgn="base">
              <a:spcBef>
                <a:spcPct val="0"/>
              </a:spcBef>
              <a:spcAft>
                <a:spcPct val="0"/>
              </a:spcAft>
            </a:pPr>
            <a:r>
              <a:rPr lang="en-CA" sz="1000" b="1">
                <a:solidFill>
                  <a:srgbClr val="008800"/>
                </a:solidFill>
                <a:latin typeface="+mj-lt"/>
                <a:cs typeface="Segoe UI Semibold" panose="020B0502040204020203" pitchFamily="34" charset="0"/>
              </a:rPr>
              <a:t>Goal</a:t>
            </a:r>
          </a:p>
        </p:txBody>
      </p:sp>
      <p:sp>
        <p:nvSpPr>
          <p:cNvPr id="33" name="TextBox 32">
            <a:extLst>
              <a:ext uri="{FF2B5EF4-FFF2-40B4-BE49-F238E27FC236}">
                <a16:creationId xmlns:a16="http://schemas.microsoft.com/office/drawing/2014/main" id="{07DF9099-C518-1EAF-6159-A349E7FF7A36}"/>
              </a:ext>
            </a:extLst>
          </p:cNvPr>
          <p:cNvSpPr txBox="1"/>
          <p:nvPr/>
        </p:nvSpPr>
        <p:spPr>
          <a:xfrm>
            <a:off x="5711253" y="1349325"/>
            <a:ext cx="1042084" cy="307777"/>
          </a:xfrm>
          <a:prstGeom prst="rect">
            <a:avLst/>
          </a:prstGeom>
          <a:noFill/>
        </p:spPr>
        <p:txBody>
          <a:bodyPr wrap="square" lIns="0" tIns="45720" rIns="0" bIns="45720" rtlCol="0" anchor="t">
            <a:spAutoFit/>
          </a:bodyPr>
          <a:lstStyle/>
          <a:p>
            <a:r>
              <a:rPr lang="en-US" sz="700" b="1">
                <a:cs typeface="Segoe UI Semibold"/>
              </a:rPr>
              <a:t>What</a:t>
            </a:r>
            <a:r>
              <a:rPr lang="en-US" sz="700">
                <a:cs typeface="Segoe UI"/>
              </a:rPr>
              <a:t> response do you want from Copilot.</a:t>
            </a:r>
          </a:p>
        </p:txBody>
      </p:sp>
      <p:sp>
        <p:nvSpPr>
          <p:cNvPr id="38" name="TextBox 37">
            <a:extLst>
              <a:ext uri="{FF2B5EF4-FFF2-40B4-BE49-F238E27FC236}">
                <a16:creationId xmlns:a16="http://schemas.microsoft.com/office/drawing/2014/main" id="{3783A83C-D1EF-BD28-1EC8-A84A8785FAB3}"/>
              </a:ext>
            </a:extLst>
          </p:cNvPr>
          <p:cNvSpPr txBox="1"/>
          <p:nvPr/>
        </p:nvSpPr>
        <p:spPr>
          <a:xfrm>
            <a:off x="3516502" y="1899849"/>
            <a:ext cx="3869413" cy="738664"/>
          </a:xfrm>
          <a:prstGeom prst="rect">
            <a:avLst/>
          </a:prstGeom>
          <a:noFill/>
        </p:spPr>
        <p:txBody>
          <a:bodyPr wrap="square" lIns="0" tIns="45720" rIns="91440" bIns="45720" rtlCol="0" anchor="t">
            <a:spAutoFit/>
          </a:bodyPr>
          <a:lstStyle/>
          <a:p>
            <a:r>
              <a:rPr lang="en-US" sz="1050" b="1" dirty="0">
                <a:solidFill>
                  <a:srgbClr val="0078D4"/>
                </a:solidFill>
                <a:latin typeface="+mj-lt"/>
                <a:cs typeface="Segoe UI Semibold"/>
              </a:rPr>
              <a:t>I work in marketing and focus on competitor research. </a:t>
            </a:r>
            <a:r>
              <a:rPr lang="en-US" sz="1050" b="1" dirty="0">
                <a:solidFill>
                  <a:srgbClr val="008800"/>
                </a:solidFill>
                <a:latin typeface="+mj-lt"/>
                <a:cs typeface="Segoe UI Semibold"/>
              </a:rPr>
              <a:t>Give me a concise summary of recent news about [company name]. </a:t>
            </a:r>
            <a:r>
              <a:rPr lang="en-US" sz="1050" b="1" dirty="0">
                <a:solidFill>
                  <a:srgbClr val="C03BC4"/>
                </a:solidFill>
                <a:latin typeface="+mj-lt"/>
                <a:cs typeface="Segoe UI Semibold"/>
              </a:rPr>
              <a:t>Focus on web articles from the last 2 months. </a:t>
            </a:r>
            <a:r>
              <a:rPr lang="en-US" sz="1050" b="1" dirty="0">
                <a:solidFill>
                  <a:srgbClr val="DB3500"/>
                </a:solidFill>
                <a:latin typeface="+mj-lt"/>
                <a:cs typeface="Segoe UI Semibold"/>
              </a:rPr>
              <a:t>Provide the answer in two to three paragraphs and use a business tone.</a:t>
            </a:r>
          </a:p>
        </p:txBody>
      </p:sp>
      <p:sp>
        <p:nvSpPr>
          <p:cNvPr id="35" name="TextBox 34">
            <a:extLst>
              <a:ext uri="{FF2B5EF4-FFF2-40B4-BE49-F238E27FC236}">
                <a16:creationId xmlns:a16="http://schemas.microsoft.com/office/drawing/2014/main" id="{23A65B56-E004-E2FE-0D9A-6BB7420B8F94}"/>
              </a:ext>
            </a:extLst>
          </p:cNvPr>
          <p:cNvSpPr txBox="1"/>
          <p:nvPr/>
        </p:nvSpPr>
        <p:spPr>
          <a:xfrm>
            <a:off x="3770128" y="2959792"/>
            <a:ext cx="1417308" cy="307777"/>
          </a:xfrm>
          <a:prstGeom prst="rect">
            <a:avLst/>
          </a:prstGeom>
          <a:noFill/>
        </p:spPr>
        <p:txBody>
          <a:bodyPr wrap="square" lIns="0" rIns="0" rtlCol="0">
            <a:spAutoFit/>
          </a:bodyPr>
          <a:lstStyle/>
          <a:p>
            <a:r>
              <a:rPr lang="en-US" sz="700" b="1" dirty="0">
                <a:cs typeface="Segoe UI Semibold" panose="020B0502040204020203" pitchFamily="34" charset="0"/>
              </a:rPr>
              <a:t>Which</a:t>
            </a:r>
            <a:r>
              <a:rPr lang="en-US" sz="700" dirty="0">
                <a:cs typeface="Segoe UI" panose="020B0502040204020203" pitchFamily="34" charset="0"/>
              </a:rPr>
              <a:t> information sources or samples should Copilot use?</a:t>
            </a:r>
          </a:p>
        </p:txBody>
      </p:sp>
      <p:sp>
        <p:nvSpPr>
          <p:cNvPr id="34" name="Rounded Rectangle 33">
            <a:extLst>
              <a:ext uri="{FF2B5EF4-FFF2-40B4-BE49-F238E27FC236}">
                <a16:creationId xmlns:a16="http://schemas.microsoft.com/office/drawing/2014/main" id="{34ED5CEB-27D4-5D50-4C3E-41CE14C9CFD7}"/>
              </a:ext>
            </a:extLst>
          </p:cNvPr>
          <p:cNvSpPr/>
          <p:nvPr/>
        </p:nvSpPr>
        <p:spPr bwMode="auto">
          <a:xfrm>
            <a:off x="3516585" y="3273509"/>
            <a:ext cx="919106" cy="208854"/>
          </a:xfrm>
          <a:prstGeom prst="roundRect">
            <a:avLst>
              <a:gd name="adj" fmla="val 50000"/>
            </a:avLst>
          </a:prstGeom>
          <a:solidFill>
            <a:srgbClr val="FFFFFF"/>
          </a:solidFill>
          <a:ln w="15875">
            <a:solidFill>
              <a:srgbClr val="C03BC4"/>
            </a:solidFill>
            <a:headEnd type="none" w="med" len="med"/>
            <a:tailEnd type="none" w="med" len="med"/>
          </a:ln>
          <a:effectLst>
            <a:outerShdw blurRad="114300" dist="63500" dir="2700000" algn="tl" rotWithShape="0">
              <a:srgbClr val="454142">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0" rIns="36000" bIns="0" numCol="1" spcCol="0" rtlCol="0" fromWordArt="0" anchor="ctr" anchorCtr="0" forceAA="0" compatLnSpc="1">
            <a:prstTxWarp prst="textNoShape">
              <a:avLst/>
            </a:prstTxWarp>
            <a:noAutofit/>
          </a:bodyPr>
          <a:lstStyle/>
          <a:p>
            <a:pPr algn="ctr" defTabSz="932472" fontAlgn="base">
              <a:spcBef>
                <a:spcPct val="0"/>
              </a:spcBef>
              <a:spcAft>
                <a:spcPct val="0"/>
              </a:spcAft>
            </a:pPr>
            <a:r>
              <a:rPr lang="en-CA" sz="1000" b="1">
                <a:solidFill>
                  <a:srgbClr val="C03BC4"/>
                </a:solidFill>
                <a:latin typeface="+mj-lt"/>
                <a:cs typeface="Segoe UI Semibold" panose="020B0502040204020203" pitchFamily="34" charset="0"/>
              </a:rPr>
              <a:t>Source</a:t>
            </a:r>
          </a:p>
        </p:txBody>
      </p:sp>
      <p:sp>
        <p:nvSpPr>
          <p:cNvPr id="37" name="TextBox 36">
            <a:extLst>
              <a:ext uri="{FF2B5EF4-FFF2-40B4-BE49-F238E27FC236}">
                <a16:creationId xmlns:a16="http://schemas.microsoft.com/office/drawing/2014/main" id="{964F98E6-8AD2-599B-1D47-7C49C743CAC7}"/>
              </a:ext>
            </a:extLst>
          </p:cNvPr>
          <p:cNvSpPr txBox="1"/>
          <p:nvPr/>
        </p:nvSpPr>
        <p:spPr>
          <a:xfrm>
            <a:off x="5711253" y="2959792"/>
            <a:ext cx="1315530" cy="307777"/>
          </a:xfrm>
          <a:prstGeom prst="rect">
            <a:avLst/>
          </a:prstGeom>
          <a:noFill/>
        </p:spPr>
        <p:txBody>
          <a:bodyPr wrap="square" lIns="0" rIns="0" rtlCol="0">
            <a:spAutoFit/>
          </a:bodyPr>
          <a:lstStyle/>
          <a:p>
            <a:r>
              <a:rPr lang="en-US" sz="700" b="1">
                <a:cs typeface="Segoe UI Semibold" panose="020B0502040204020203" pitchFamily="34" charset="0"/>
              </a:rPr>
              <a:t>How</a:t>
            </a:r>
            <a:r>
              <a:rPr lang="en-US" sz="700">
                <a:cs typeface="Segoe UI" panose="020B0502040204020203" pitchFamily="34" charset="0"/>
              </a:rPr>
              <a:t> should Copilot respond to best meet your expectations?</a:t>
            </a:r>
          </a:p>
        </p:txBody>
      </p:sp>
      <p:sp>
        <p:nvSpPr>
          <p:cNvPr id="36" name="Rounded Rectangle 35">
            <a:extLst>
              <a:ext uri="{FF2B5EF4-FFF2-40B4-BE49-F238E27FC236}">
                <a16:creationId xmlns:a16="http://schemas.microsoft.com/office/drawing/2014/main" id="{5B41DFB4-5D2B-C6FB-8872-58A8E03222DB}"/>
              </a:ext>
            </a:extLst>
          </p:cNvPr>
          <p:cNvSpPr/>
          <p:nvPr/>
        </p:nvSpPr>
        <p:spPr bwMode="auto">
          <a:xfrm>
            <a:off x="5416848" y="3273509"/>
            <a:ext cx="919106" cy="208854"/>
          </a:xfrm>
          <a:prstGeom prst="roundRect">
            <a:avLst>
              <a:gd name="adj" fmla="val 50000"/>
            </a:avLst>
          </a:prstGeom>
          <a:solidFill>
            <a:srgbClr val="FFFFFF"/>
          </a:solidFill>
          <a:ln w="15875">
            <a:solidFill>
              <a:srgbClr val="DB3500"/>
            </a:solidFill>
            <a:headEnd type="none" w="med" len="med"/>
            <a:tailEnd type="none" w="med" len="med"/>
          </a:ln>
          <a:effectLst>
            <a:outerShdw blurRad="114300" dist="63500" dir="2700000" algn="tl" rotWithShape="0">
              <a:srgbClr val="454142">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0" rIns="36000" bIns="0" numCol="1" spcCol="0" rtlCol="0" fromWordArt="0" anchor="ctr" anchorCtr="0" forceAA="0" compatLnSpc="1">
            <a:prstTxWarp prst="textNoShape">
              <a:avLst/>
            </a:prstTxWarp>
            <a:noAutofit/>
          </a:bodyPr>
          <a:lstStyle/>
          <a:p>
            <a:pPr algn="ctr" defTabSz="932472" fontAlgn="base">
              <a:spcBef>
                <a:spcPct val="0"/>
              </a:spcBef>
              <a:spcAft>
                <a:spcPct val="0"/>
              </a:spcAft>
            </a:pPr>
            <a:r>
              <a:rPr lang="en-CA" sz="1000" b="1">
                <a:solidFill>
                  <a:srgbClr val="DB3500"/>
                </a:solidFill>
                <a:latin typeface="+mj-lt"/>
                <a:cs typeface="Segoe UI Semibold" panose="020B0502040204020203" pitchFamily="34" charset="0"/>
              </a:rPr>
              <a:t>Expectations</a:t>
            </a:r>
          </a:p>
        </p:txBody>
      </p:sp>
      <p:sp>
        <p:nvSpPr>
          <p:cNvPr id="3" name="TextBox 2">
            <a:extLst>
              <a:ext uri="{FF2B5EF4-FFF2-40B4-BE49-F238E27FC236}">
                <a16:creationId xmlns:a16="http://schemas.microsoft.com/office/drawing/2014/main" id="{625444A4-822F-1A0F-5D61-4F4C252A2A8F}"/>
              </a:ext>
            </a:extLst>
          </p:cNvPr>
          <p:cNvSpPr txBox="1"/>
          <p:nvPr/>
        </p:nvSpPr>
        <p:spPr>
          <a:xfrm>
            <a:off x="457200" y="3957239"/>
            <a:ext cx="6945402" cy="1200200"/>
          </a:xfrm>
          <a:prstGeom prst="rect">
            <a:avLst/>
          </a:prstGeom>
          <a:noFill/>
        </p:spPr>
        <p:txBody>
          <a:bodyPr wrap="square" lIns="0" tIns="0" rIns="0" bIns="0" rtlCol="0">
            <a:spAutoFit/>
          </a:bodyPr>
          <a:lstStyle/>
          <a:p>
            <a:r>
              <a:rPr lang="en-US" sz="1600" b="1" dirty="0">
                <a:latin typeface="Segoe Sans Display" pitchFamily="2" charset="0"/>
                <a:cs typeface="Segoe Sans Display" pitchFamily="2" charset="0"/>
              </a:rPr>
              <a:t>Do’s and don’ts</a:t>
            </a:r>
          </a:p>
          <a:p>
            <a:endParaRPr lang="en-US" sz="1000" dirty="0">
              <a:latin typeface="Segoe Sans Display" pitchFamily="2" charset="0"/>
              <a:cs typeface="Segoe Sans Display" pitchFamily="2" charset="0"/>
            </a:endParaRPr>
          </a:p>
          <a:p>
            <a:pPr>
              <a:lnSpc>
                <a:spcPct val="110000"/>
              </a:lnSpc>
            </a:pPr>
            <a:r>
              <a:rPr lang="en-US" sz="1200" dirty="0">
                <a:latin typeface="Segoe Sans Display" pitchFamily="2" charset="0"/>
                <a:cs typeface="Segoe Sans Display" pitchFamily="2" charset="0"/>
              </a:rPr>
              <a:t>Most Copilot users generally receive the desired responses. However, as with any AI technology, there are occasions when the answer may not be what you expected. Artificial Intelligence is inherently unpredictable and does not always provide the anticipated outcomes. Get the most out of Copilot</a:t>
            </a:r>
            <a:br>
              <a:rPr lang="en-US" sz="1200" dirty="0">
                <a:latin typeface="Segoe Sans Display" pitchFamily="2" charset="0"/>
                <a:cs typeface="Segoe Sans Display" pitchFamily="2" charset="0"/>
              </a:rPr>
            </a:br>
            <a:r>
              <a:rPr lang="en-US" sz="1200" dirty="0">
                <a:latin typeface="Segoe Sans Display" pitchFamily="2" charset="0"/>
                <a:cs typeface="Segoe Sans Display" pitchFamily="2" charset="0"/>
              </a:rPr>
              <a:t>and avoid common pitfalls by learning what to do and what not to do when writing prompts: </a:t>
            </a:r>
          </a:p>
        </p:txBody>
      </p:sp>
      <p:sp>
        <p:nvSpPr>
          <p:cNvPr id="27" name="Rectangle: Rounded Corners 9">
            <a:hlinkClick r:id="rId3" action="ppaction://hlinksldjump"/>
            <a:extLst>
              <a:ext uri="{FF2B5EF4-FFF2-40B4-BE49-F238E27FC236}">
                <a16:creationId xmlns:a16="http://schemas.microsoft.com/office/drawing/2014/main" id="{2BE25B86-FDFA-6A18-B747-43D3CBCEF3BE}"/>
              </a:ext>
              <a:ext uri="{C183D7F6-B498-43B3-948B-1728B52AA6E4}">
                <adec:decorative xmlns:adec="http://schemas.microsoft.com/office/drawing/2017/decorative" val="1"/>
              </a:ext>
            </a:extLst>
          </p:cNvPr>
          <p:cNvSpPr>
            <a:spLocks noChangeArrowheads="1"/>
          </p:cNvSpPr>
          <p:nvPr/>
        </p:nvSpPr>
        <p:spPr bwMode="auto">
          <a:xfrm>
            <a:off x="368436" y="300812"/>
            <a:ext cx="1096691" cy="445089"/>
          </a:xfrm>
          <a:prstGeom prst="roundRect">
            <a:avLst>
              <a:gd name="adj" fmla="val 50000"/>
            </a:avLst>
          </a:prstGeom>
          <a:solidFill>
            <a:srgbClr val="F5E4F6"/>
          </a:solidFill>
          <a:ln w="25400">
            <a:solidFill>
              <a:srgbClr val="FFFCF9"/>
            </a:solidFill>
            <a:miter lim="800000"/>
            <a:headEnd/>
            <a:tailEnd/>
          </a:ln>
        </p:spPr>
        <p:txBody>
          <a:bodyPr vert="horz" wrap="square" lIns="91440" tIns="45720" rIns="91440" bIns="45720" numCol="1" anchor="ctr" anchorCtr="0" compatLnSpc="1">
            <a:prstTxWarp prst="textNoShape">
              <a:avLst/>
            </a:prstTxWarp>
          </a:bodyPr>
          <a:lstStyle/>
          <a:p>
            <a:pPr algn="ctr"/>
            <a:r>
              <a:rPr lang="en-US" sz="1000">
                <a:solidFill>
                  <a:srgbClr val="944897"/>
                </a:solidFill>
                <a:latin typeface="+mj-lt"/>
              </a:rPr>
              <a:t>Table of contents</a:t>
            </a:r>
          </a:p>
        </p:txBody>
      </p:sp>
      <p:sp>
        <p:nvSpPr>
          <p:cNvPr id="28" name="Rectangle: Rounded Corners 9">
            <a:hlinkClick r:id="rId4" action="ppaction://hlinksldjump"/>
            <a:extLst>
              <a:ext uri="{FF2B5EF4-FFF2-40B4-BE49-F238E27FC236}">
                <a16:creationId xmlns:a16="http://schemas.microsoft.com/office/drawing/2014/main" id="{EED96C67-AC5B-B5AC-A232-47E87406854F}"/>
              </a:ext>
              <a:ext uri="{C183D7F6-B498-43B3-948B-1728B52AA6E4}">
                <adec:decorative xmlns:adec="http://schemas.microsoft.com/office/drawing/2017/decorative" val="1"/>
              </a:ext>
            </a:extLst>
          </p:cNvPr>
          <p:cNvSpPr>
            <a:spLocks noChangeArrowheads="1"/>
          </p:cNvSpPr>
          <p:nvPr/>
        </p:nvSpPr>
        <p:spPr bwMode="auto">
          <a:xfrm>
            <a:off x="1556205" y="300812"/>
            <a:ext cx="1096691" cy="445089"/>
          </a:xfrm>
          <a:prstGeom prst="roundRect">
            <a:avLst>
              <a:gd name="adj" fmla="val 50000"/>
            </a:avLst>
          </a:prstGeom>
          <a:solidFill>
            <a:srgbClr val="F5E4F6"/>
          </a:solidFill>
          <a:ln w="25400">
            <a:solidFill>
              <a:srgbClr val="FFFCF9"/>
            </a:solidFill>
            <a:miter lim="800000"/>
            <a:headEnd/>
            <a:tailEnd/>
          </a:ln>
        </p:spPr>
        <p:txBody>
          <a:bodyPr vert="horz" wrap="square" lIns="91440" tIns="45720" rIns="91440" bIns="45720" numCol="1" anchor="ctr" anchorCtr="0" compatLnSpc="1">
            <a:prstTxWarp prst="textNoShape">
              <a:avLst/>
            </a:prstTxWarp>
          </a:bodyPr>
          <a:lstStyle/>
          <a:p>
            <a:pPr algn="ctr"/>
            <a:r>
              <a:rPr lang="en-US" sz="1000">
                <a:solidFill>
                  <a:srgbClr val="944897"/>
                </a:solidFill>
                <a:latin typeface="+mj-lt"/>
              </a:rPr>
              <a:t>Getting started</a:t>
            </a:r>
          </a:p>
        </p:txBody>
      </p:sp>
      <p:sp>
        <p:nvSpPr>
          <p:cNvPr id="29" name="Rectangle: Rounded Corners 9">
            <a:hlinkClick r:id="rId5" action="ppaction://hlinksldjump"/>
            <a:extLst>
              <a:ext uri="{FF2B5EF4-FFF2-40B4-BE49-F238E27FC236}">
                <a16:creationId xmlns:a16="http://schemas.microsoft.com/office/drawing/2014/main" id="{4887F50C-0657-C48E-1172-A4F045BB3BE1}"/>
              </a:ext>
              <a:ext uri="{C183D7F6-B498-43B3-948B-1728B52AA6E4}">
                <adec:decorative xmlns:adec="http://schemas.microsoft.com/office/drawing/2017/decorative" val="1"/>
              </a:ext>
            </a:extLst>
          </p:cNvPr>
          <p:cNvSpPr>
            <a:spLocks noChangeArrowheads="1"/>
          </p:cNvSpPr>
          <p:nvPr/>
        </p:nvSpPr>
        <p:spPr bwMode="auto">
          <a:xfrm>
            <a:off x="2743973" y="300812"/>
            <a:ext cx="1096691" cy="445089"/>
          </a:xfrm>
          <a:prstGeom prst="roundRect">
            <a:avLst>
              <a:gd name="adj" fmla="val 50000"/>
            </a:avLst>
          </a:prstGeom>
          <a:solidFill>
            <a:srgbClr val="F5E4F6"/>
          </a:solidFill>
          <a:ln w="25400">
            <a:solidFill>
              <a:srgbClr val="FFFCF9"/>
            </a:solidFill>
            <a:miter lim="800000"/>
            <a:headEnd/>
            <a:tailEnd/>
          </a:ln>
        </p:spPr>
        <p:txBody>
          <a:bodyPr vert="horz" wrap="square" lIns="0" tIns="45720" rIns="0" bIns="45720" numCol="1" anchor="ctr" anchorCtr="0" compatLnSpc="1">
            <a:prstTxWarp prst="textNoShape">
              <a:avLst/>
            </a:prstTxWarp>
          </a:bodyPr>
          <a:lstStyle/>
          <a:p>
            <a:pPr algn="ctr"/>
            <a:r>
              <a:rPr lang="en-US" sz="1000">
                <a:solidFill>
                  <a:srgbClr val="944897"/>
                </a:solidFill>
                <a:latin typeface="+mj-lt"/>
              </a:rPr>
              <a:t>Microsoft 365 Copilot</a:t>
            </a:r>
          </a:p>
        </p:txBody>
      </p:sp>
      <p:sp>
        <p:nvSpPr>
          <p:cNvPr id="30" name="Rectangle: Rounded Corners 9">
            <a:hlinkClick r:id="rId6" action="ppaction://hlinksldjump"/>
            <a:extLst>
              <a:ext uri="{FF2B5EF4-FFF2-40B4-BE49-F238E27FC236}">
                <a16:creationId xmlns:a16="http://schemas.microsoft.com/office/drawing/2014/main" id="{EC0F5259-DAB4-0BBC-5F66-7F9807D7001E}"/>
              </a:ext>
              <a:ext uri="{C183D7F6-B498-43B3-948B-1728B52AA6E4}">
                <adec:decorative xmlns:adec="http://schemas.microsoft.com/office/drawing/2017/decorative" val="1"/>
              </a:ext>
            </a:extLst>
          </p:cNvPr>
          <p:cNvSpPr>
            <a:spLocks noChangeArrowheads="1"/>
          </p:cNvSpPr>
          <p:nvPr/>
        </p:nvSpPr>
        <p:spPr bwMode="auto">
          <a:xfrm>
            <a:off x="3931737" y="300812"/>
            <a:ext cx="1096691" cy="445089"/>
          </a:xfrm>
          <a:prstGeom prst="roundRect">
            <a:avLst>
              <a:gd name="adj" fmla="val 50000"/>
            </a:avLst>
          </a:prstGeom>
          <a:solidFill>
            <a:srgbClr val="F5E4F6"/>
          </a:solidFill>
          <a:ln w="25400">
            <a:solidFill>
              <a:srgbClr val="FFFCF9"/>
            </a:solidFill>
            <a:miter lim="800000"/>
            <a:headEnd/>
            <a:tailEnd/>
          </a:ln>
        </p:spPr>
        <p:txBody>
          <a:bodyPr vert="horz" wrap="square" lIns="91440" tIns="45720" rIns="91440" bIns="45720" numCol="1" anchor="ctr" anchorCtr="0" compatLnSpc="1">
            <a:prstTxWarp prst="textNoShape">
              <a:avLst/>
            </a:prstTxWarp>
          </a:bodyPr>
          <a:lstStyle/>
          <a:p>
            <a:pPr algn="ctr"/>
            <a:r>
              <a:rPr lang="en-US" sz="1000">
                <a:solidFill>
                  <a:srgbClr val="944897"/>
                </a:solidFill>
                <a:latin typeface="+mj-lt"/>
              </a:rPr>
              <a:t>Copilot</a:t>
            </a:r>
            <a:br>
              <a:rPr lang="en-US" sz="1000">
                <a:solidFill>
                  <a:srgbClr val="944897"/>
                </a:solidFill>
                <a:latin typeface="+mj-lt"/>
              </a:rPr>
            </a:br>
            <a:r>
              <a:rPr lang="en-US" sz="1000">
                <a:solidFill>
                  <a:srgbClr val="944897"/>
                </a:solidFill>
                <a:latin typeface="+mj-lt"/>
              </a:rPr>
              <a:t>Chat</a:t>
            </a:r>
          </a:p>
        </p:txBody>
      </p:sp>
      <p:sp>
        <p:nvSpPr>
          <p:cNvPr id="31" name="Rectangle: Rounded Corners 9">
            <a:hlinkClick r:id="rId7" action="ppaction://hlinksldjump"/>
            <a:extLst>
              <a:ext uri="{FF2B5EF4-FFF2-40B4-BE49-F238E27FC236}">
                <a16:creationId xmlns:a16="http://schemas.microsoft.com/office/drawing/2014/main" id="{60A2543B-53AA-2459-4908-3FE7F54222C9}"/>
              </a:ext>
              <a:ext uri="{C183D7F6-B498-43B3-948B-1728B52AA6E4}">
                <adec:decorative xmlns:adec="http://schemas.microsoft.com/office/drawing/2017/decorative" val="1"/>
              </a:ext>
            </a:extLst>
          </p:cNvPr>
          <p:cNvSpPr>
            <a:spLocks noChangeArrowheads="1"/>
          </p:cNvSpPr>
          <p:nvPr/>
        </p:nvSpPr>
        <p:spPr bwMode="auto">
          <a:xfrm>
            <a:off x="5119504" y="300812"/>
            <a:ext cx="1096691" cy="445089"/>
          </a:xfrm>
          <a:prstGeom prst="roundRect">
            <a:avLst>
              <a:gd name="adj" fmla="val 50000"/>
            </a:avLst>
          </a:prstGeom>
          <a:solidFill>
            <a:srgbClr val="F5E4F6"/>
          </a:solidFill>
          <a:ln w="25400">
            <a:solidFill>
              <a:srgbClr val="FFFCF9"/>
            </a:solidFill>
            <a:miter lim="800000"/>
            <a:headEnd/>
            <a:tailEnd/>
          </a:ln>
        </p:spPr>
        <p:txBody>
          <a:bodyPr vert="horz" wrap="square" lIns="91440" tIns="45720" rIns="91440" bIns="45720" numCol="1" anchor="ctr" anchorCtr="0" compatLnSpc="1">
            <a:prstTxWarp prst="textNoShape">
              <a:avLst/>
            </a:prstTxWarp>
          </a:bodyPr>
          <a:lstStyle/>
          <a:p>
            <a:pPr algn="ctr"/>
            <a:r>
              <a:rPr lang="en-US" sz="1000">
                <a:solidFill>
                  <a:srgbClr val="944897"/>
                </a:solidFill>
                <a:latin typeface="+mj-lt"/>
              </a:rPr>
              <a:t>Evaluation rubric</a:t>
            </a:r>
          </a:p>
        </p:txBody>
      </p:sp>
      <p:sp>
        <p:nvSpPr>
          <p:cNvPr id="32" name="Rectangle: Rounded Corners 9">
            <a:hlinkClick r:id="rId8" action="ppaction://hlinksldjump"/>
            <a:extLst>
              <a:ext uri="{FF2B5EF4-FFF2-40B4-BE49-F238E27FC236}">
                <a16:creationId xmlns:a16="http://schemas.microsoft.com/office/drawing/2014/main" id="{C23EF007-CFE0-49A5-DBF4-8ED5CBCC8A10}"/>
              </a:ext>
              <a:ext uri="{C183D7F6-B498-43B3-948B-1728B52AA6E4}">
                <adec:decorative xmlns:adec="http://schemas.microsoft.com/office/drawing/2017/decorative" val="1"/>
              </a:ext>
            </a:extLst>
          </p:cNvPr>
          <p:cNvSpPr>
            <a:spLocks noChangeArrowheads="1"/>
          </p:cNvSpPr>
          <p:nvPr/>
        </p:nvSpPr>
        <p:spPr bwMode="auto">
          <a:xfrm>
            <a:off x="6307273" y="300812"/>
            <a:ext cx="1096691" cy="445089"/>
          </a:xfrm>
          <a:prstGeom prst="roundRect">
            <a:avLst>
              <a:gd name="adj" fmla="val 50000"/>
            </a:avLst>
          </a:prstGeom>
          <a:gradFill>
            <a:gsLst>
              <a:gs pos="0">
                <a:srgbClr val="0078D4"/>
              </a:gs>
              <a:gs pos="100000">
                <a:srgbClr val="8661C5"/>
              </a:gs>
            </a:gsLst>
            <a:lin ang="2700000" scaled="0"/>
          </a:gradFill>
          <a:ln w="25400">
            <a:solidFill>
              <a:srgbClr val="FFFCF9"/>
            </a:solidFill>
            <a:miter lim="800000"/>
            <a:headEnd/>
            <a:tailEnd/>
          </a:ln>
        </p:spPr>
        <p:txBody>
          <a:bodyPr vert="horz" wrap="square" lIns="91440" tIns="45720" rIns="91440" bIns="45720" numCol="1" anchor="ctr" anchorCtr="0" compatLnSpc="1">
            <a:prstTxWarp prst="textNoShape">
              <a:avLst/>
            </a:prstTxWarp>
          </a:bodyPr>
          <a:lstStyle/>
          <a:p>
            <a:pPr algn="ctr"/>
            <a:r>
              <a:rPr lang="en-US" sz="1000">
                <a:solidFill>
                  <a:srgbClr val="FFFFFF"/>
                </a:solidFill>
                <a:latin typeface="+mj-lt"/>
              </a:rPr>
              <a:t>Prompt guidance</a:t>
            </a:r>
          </a:p>
        </p:txBody>
      </p:sp>
      <p:grpSp>
        <p:nvGrpSpPr>
          <p:cNvPr id="8" name="Group 7">
            <a:extLst>
              <a:ext uri="{FF2B5EF4-FFF2-40B4-BE49-F238E27FC236}">
                <a16:creationId xmlns:a16="http://schemas.microsoft.com/office/drawing/2014/main" id="{2F1C0E4D-B779-3971-683D-96280E7E0DB9}"/>
              </a:ext>
              <a:ext uri="{C183D7F6-B498-43B3-948B-1728B52AA6E4}">
                <adec:decorative xmlns:adec="http://schemas.microsoft.com/office/drawing/2017/decorative" val="1"/>
              </a:ext>
            </a:extLst>
          </p:cNvPr>
          <p:cNvGrpSpPr/>
          <p:nvPr/>
        </p:nvGrpSpPr>
        <p:grpSpPr>
          <a:xfrm>
            <a:off x="3303333" y="2346812"/>
            <a:ext cx="369293" cy="892176"/>
            <a:chOff x="240449" y="5083523"/>
            <a:chExt cx="614816" cy="1678387"/>
          </a:xfrm>
        </p:grpSpPr>
        <p:sp>
          <p:nvSpPr>
            <p:cNvPr id="9" name="Arc 8">
              <a:extLst>
                <a:ext uri="{FF2B5EF4-FFF2-40B4-BE49-F238E27FC236}">
                  <a16:creationId xmlns:a16="http://schemas.microsoft.com/office/drawing/2014/main" id="{8EE4A464-6ABC-6393-BDD3-827E0785B5B5}"/>
                </a:ext>
              </a:extLst>
            </p:cNvPr>
            <p:cNvSpPr/>
            <p:nvPr/>
          </p:nvSpPr>
          <p:spPr>
            <a:xfrm flipH="1" flipV="1">
              <a:off x="240450" y="5934841"/>
              <a:ext cx="318247" cy="320400"/>
            </a:xfrm>
            <a:prstGeom prst="arc">
              <a:avLst>
                <a:gd name="adj1" fmla="val 15962854"/>
                <a:gd name="adj2" fmla="val 21075271"/>
              </a:avLst>
            </a:prstGeom>
            <a:ln w="12700">
              <a:solidFill>
                <a:srgbClr val="C2C2C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400"/>
            </a:p>
          </p:txBody>
        </p:sp>
        <p:cxnSp>
          <p:nvCxnSpPr>
            <p:cNvPr id="10" name="Straight Arrow Connector 9">
              <a:extLst>
                <a:ext uri="{FF2B5EF4-FFF2-40B4-BE49-F238E27FC236}">
                  <a16:creationId xmlns:a16="http://schemas.microsoft.com/office/drawing/2014/main" id="{394EC752-F02C-2645-E53F-63BA9EF48FB5}"/>
                </a:ext>
              </a:extLst>
            </p:cNvPr>
            <p:cNvCxnSpPr>
              <a:cxnSpLocks/>
              <a:stCxn id="9" idx="2"/>
              <a:endCxn id="16" idx="0"/>
            </p:cNvCxnSpPr>
            <p:nvPr/>
          </p:nvCxnSpPr>
          <p:spPr>
            <a:xfrm flipH="1" flipV="1">
              <a:off x="240502" y="5238561"/>
              <a:ext cx="2268" cy="883737"/>
            </a:xfrm>
            <a:prstGeom prst="straightConnector1">
              <a:avLst/>
            </a:prstGeom>
            <a:ln w="12700">
              <a:solidFill>
                <a:srgbClr val="C2C2C2"/>
              </a:solidFill>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92674D21-ADAC-5E42-93CE-2FECE78C1578}"/>
                </a:ext>
              </a:extLst>
            </p:cNvPr>
            <p:cNvCxnSpPr>
              <a:cxnSpLocks/>
              <a:endCxn id="12" idx="0"/>
            </p:cNvCxnSpPr>
            <p:nvPr/>
          </p:nvCxnSpPr>
          <p:spPr>
            <a:xfrm>
              <a:off x="410615" y="6254516"/>
              <a:ext cx="271015" cy="667"/>
            </a:xfrm>
            <a:prstGeom prst="line">
              <a:avLst/>
            </a:prstGeom>
            <a:ln w="12700">
              <a:solidFill>
                <a:srgbClr val="C2C2C2"/>
              </a:solidFill>
            </a:ln>
          </p:spPr>
          <p:style>
            <a:lnRef idx="1">
              <a:schemeClr val="accent1"/>
            </a:lnRef>
            <a:fillRef idx="0">
              <a:schemeClr val="accent1"/>
            </a:fillRef>
            <a:effectRef idx="0">
              <a:schemeClr val="accent1"/>
            </a:effectRef>
            <a:fontRef idx="minor">
              <a:schemeClr val="tx1"/>
            </a:fontRef>
          </p:style>
        </p:cxnSp>
        <p:sp>
          <p:nvSpPr>
            <p:cNvPr id="12" name="Arc 11">
              <a:extLst>
                <a:ext uri="{FF2B5EF4-FFF2-40B4-BE49-F238E27FC236}">
                  <a16:creationId xmlns:a16="http://schemas.microsoft.com/office/drawing/2014/main" id="{C5D9254D-FA6D-BFC7-0071-E9636FE7A03B}"/>
                </a:ext>
              </a:extLst>
            </p:cNvPr>
            <p:cNvSpPr/>
            <p:nvPr/>
          </p:nvSpPr>
          <p:spPr>
            <a:xfrm rot="10800000" flipH="1" flipV="1">
              <a:off x="537017" y="6254517"/>
              <a:ext cx="318247" cy="320400"/>
            </a:xfrm>
            <a:prstGeom prst="arc">
              <a:avLst>
                <a:gd name="adj1" fmla="val 15847894"/>
                <a:gd name="adj2" fmla="val 21454107"/>
              </a:avLst>
            </a:prstGeom>
            <a:ln w="12700">
              <a:solidFill>
                <a:srgbClr val="C2C2C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400"/>
            </a:p>
          </p:txBody>
        </p:sp>
        <p:cxnSp>
          <p:nvCxnSpPr>
            <p:cNvPr id="13" name="Straight Connector 12">
              <a:extLst>
                <a:ext uri="{FF2B5EF4-FFF2-40B4-BE49-F238E27FC236}">
                  <a16:creationId xmlns:a16="http://schemas.microsoft.com/office/drawing/2014/main" id="{8CDF9C17-B805-E3A0-B853-25737D33C692}"/>
                </a:ext>
              </a:extLst>
            </p:cNvPr>
            <p:cNvCxnSpPr>
              <a:cxnSpLocks/>
            </p:cNvCxnSpPr>
            <p:nvPr/>
          </p:nvCxnSpPr>
          <p:spPr>
            <a:xfrm flipV="1">
              <a:off x="855265" y="6407966"/>
              <a:ext cx="0" cy="353944"/>
            </a:xfrm>
            <a:prstGeom prst="line">
              <a:avLst/>
            </a:prstGeom>
            <a:ln w="12700">
              <a:gradFill flip="none" rotWithShape="1">
                <a:gsLst>
                  <a:gs pos="0">
                    <a:srgbClr val="C2C2C2"/>
                  </a:gs>
                  <a:gs pos="90000">
                    <a:schemeClr val="bg1">
                      <a:alpha val="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E7E01DD1-E89B-B3C6-B012-1C3682140E83}"/>
                </a:ext>
              </a:extLst>
            </p:cNvPr>
            <p:cNvCxnSpPr>
              <a:cxnSpLocks/>
            </p:cNvCxnSpPr>
            <p:nvPr/>
          </p:nvCxnSpPr>
          <p:spPr>
            <a:xfrm flipV="1">
              <a:off x="371779" y="5083523"/>
              <a:ext cx="154429" cy="326"/>
            </a:xfrm>
            <a:prstGeom prst="straightConnector1">
              <a:avLst/>
            </a:prstGeom>
            <a:ln w="12700">
              <a:solidFill>
                <a:srgbClr val="C2C2C2"/>
              </a:solidFill>
              <a:tailEnd type="arrow"/>
            </a:ln>
          </p:spPr>
          <p:style>
            <a:lnRef idx="1">
              <a:schemeClr val="accent1"/>
            </a:lnRef>
            <a:fillRef idx="0">
              <a:schemeClr val="accent1"/>
            </a:fillRef>
            <a:effectRef idx="0">
              <a:schemeClr val="accent1"/>
            </a:effectRef>
            <a:fontRef idx="minor">
              <a:schemeClr val="tx1"/>
            </a:fontRef>
          </p:style>
        </p:cxnSp>
        <p:sp>
          <p:nvSpPr>
            <p:cNvPr id="16" name="Arc 15">
              <a:extLst>
                <a:ext uri="{FF2B5EF4-FFF2-40B4-BE49-F238E27FC236}">
                  <a16:creationId xmlns:a16="http://schemas.microsoft.com/office/drawing/2014/main" id="{170849F8-4887-B854-52F9-38137A2AE74B}"/>
                </a:ext>
              </a:extLst>
            </p:cNvPr>
            <p:cNvSpPr/>
            <p:nvPr/>
          </p:nvSpPr>
          <p:spPr>
            <a:xfrm rot="5400000" flipH="1" flipV="1">
              <a:off x="241525" y="5082448"/>
              <a:ext cx="318247" cy="320400"/>
            </a:xfrm>
            <a:prstGeom prst="arc">
              <a:avLst>
                <a:gd name="adj1" fmla="val 16277629"/>
                <a:gd name="adj2" fmla="val 21378627"/>
              </a:avLst>
            </a:prstGeom>
            <a:ln w="12700">
              <a:solidFill>
                <a:srgbClr val="C2C2C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400"/>
            </a:p>
          </p:txBody>
        </p:sp>
      </p:grpSp>
      <p:grpSp>
        <p:nvGrpSpPr>
          <p:cNvPr id="17" name="Group 16">
            <a:extLst>
              <a:ext uri="{FF2B5EF4-FFF2-40B4-BE49-F238E27FC236}">
                <a16:creationId xmlns:a16="http://schemas.microsoft.com/office/drawing/2014/main" id="{9233D4A8-96E6-CB9D-7EF3-5928E3EC3118}"/>
              </a:ext>
              <a:ext uri="{C183D7F6-B498-43B3-948B-1728B52AA6E4}">
                <adec:decorative xmlns:adec="http://schemas.microsoft.com/office/drawing/2017/decorative" val="1"/>
              </a:ext>
            </a:extLst>
          </p:cNvPr>
          <p:cNvGrpSpPr/>
          <p:nvPr/>
        </p:nvGrpSpPr>
        <p:grpSpPr>
          <a:xfrm>
            <a:off x="3692355" y="1375527"/>
            <a:ext cx="1004037" cy="527690"/>
            <a:chOff x="853618" y="3177016"/>
            <a:chExt cx="1671567" cy="992704"/>
          </a:xfrm>
        </p:grpSpPr>
        <p:sp>
          <p:nvSpPr>
            <p:cNvPr id="18" name="Arc 17">
              <a:extLst>
                <a:ext uri="{FF2B5EF4-FFF2-40B4-BE49-F238E27FC236}">
                  <a16:creationId xmlns:a16="http://schemas.microsoft.com/office/drawing/2014/main" id="{2764C551-F7F2-4C39-B368-0DC91D09AD1F}"/>
                </a:ext>
              </a:extLst>
            </p:cNvPr>
            <p:cNvSpPr/>
            <p:nvPr/>
          </p:nvSpPr>
          <p:spPr>
            <a:xfrm>
              <a:off x="2206938" y="3687963"/>
              <a:ext cx="318247" cy="320400"/>
            </a:xfrm>
            <a:prstGeom prst="arc">
              <a:avLst>
                <a:gd name="adj1" fmla="val 15898458"/>
                <a:gd name="adj2" fmla="val 21454107"/>
              </a:avLst>
            </a:prstGeom>
            <a:ln w="12700">
              <a:solidFill>
                <a:srgbClr val="C2C2C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400"/>
            </a:p>
          </p:txBody>
        </p:sp>
        <p:cxnSp>
          <p:nvCxnSpPr>
            <p:cNvPr id="19" name="Straight Arrow Connector 18">
              <a:extLst>
                <a:ext uri="{FF2B5EF4-FFF2-40B4-BE49-F238E27FC236}">
                  <a16:creationId xmlns:a16="http://schemas.microsoft.com/office/drawing/2014/main" id="{D84FC37C-4A37-28E0-C5A0-DDBE47151896}"/>
                </a:ext>
              </a:extLst>
            </p:cNvPr>
            <p:cNvCxnSpPr>
              <a:cxnSpLocks/>
              <a:stCxn id="18" idx="2"/>
            </p:cNvCxnSpPr>
            <p:nvPr/>
          </p:nvCxnSpPr>
          <p:spPr>
            <a:xfrm>
              <a:off x="2525044" y="3841412"/>
              <a:ext cx="141" cy="328308"/>
            </a:xfrm>
            <a:prstGeom prst="straightConnector1">
              <a:avLst/>
            </a:prstGeom>
            <a:ln w="12700">
              <a:solidFill>
                <a:srgbClr val="C2C2C2"/>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6A3F90BE-8AC8-9739-A7BB-0B0D3D89504B}"/>
                </a:ext>
              </a:extLst>
            </p:cNvPr>
            <p:cNvCxnSpPr>
              <a:cxnSpLocks/>
              <a:stCxn id="18" idx="0"/>
              <a:endCxn id="21" idx="0"/>
            </p:cNvCxnSpPr>
            <p:nvPr/>
          </p:nvCxnSpPr>
          <p:spPr>
            <a:xfrm flipH="1" flipV="1">
              <a:off x="1005657" y="3687763"/>
              <a:ext cx="1346371" cy="824"/>
            </a:xfrm>
            <a:prstGeom prst="line">
              <a:avLst/>
            </a:prstGeom>
            <a:ln w="12700">
              <a:solidFill>
                <a:srgbClr val="C2C2C2"/>
              </a:solidFill>
            </a:ln>
          </p:spPr>
          <p:style>
            <a:lnRef idx="1">
              <a:schemeClr val="accent1"/>
            </a:lnRef>
            <a:fillRef idx="0">
              <a:schemeClr val="accent1"/>
            </a:fillRef>
            <a:effectRef idx="0">
              <a:schemeClr val="accent1"/>
            </a:effectRef>
            <a:fontRef idx="minor">
              <a:schemeClr val="tx1"/>
            </a:fontRef>
          </p:style>
        </p:cxnSp>
        <p:sp>
          <p:nvSpPr>
            <p:cNvPr id="21" name="Arc 20">
              <a:extLst>
                <a:ext uri="{FF2B5EF4-FFF2-40B4-BE49-F238E27FC236}">
                  <a16:creationId xmlns:a16="http://schemas.microsoft.com/office/drawing/2014/main" id="{FF69D647-84D5-98C7-EDF7-D8CE17A150DE}"/>
                </a:ext>
              </a:extLst>
            </p:cNvPr>
            <p:cNvSpPr/>
            <p:nvPr/>
          </p:nvSpPr>
          <p:spPr>
            <a:xfrm rot="10800000">
              <a:off x="853618" y="3367522"/>
              <a:ext cx="318247" cy="320400"/>
            </a:xfrm>
            <a:prstGeom prst="arc">
              <a:avLst>
                <a:gd name="adj1" fmla="val 16352078"/>
                <a:gd name="adj2" fmla="val 21454107"/>
              </a:avLst>
            </a:prstGeom>
            <a:ln w="12700">
              <a:solidFill>
                <a:srgbClr val="C2C2C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400"/>
            </a:p>
          </p:txBody>
        </p:sp>
        <p:cxnSp>
          <p:nvCxnSpPr>
            <p:cNvPr id="22" name="Straight Connector 21">
              <a:extLst>
                <a:ext uri="{FF2B5EF4-FFF2-40B4-BE49-F238E27FC236}">
                  <a16:creationId xmlns:a16="http://schemas.microsoft.com/office/drawing/2014/main" id="{9E82DCF4-7743-FB35-05DC-39CDD06A7E01}"/>
                </a:ext>
              </a:extLst>
            </p:cNvPr>
            <p:cNvCxnSpPr>
              <a:cxnSpLocks/>
              <a:endCxn id="21" idx="2"/>
            </p:cNvCxnSpPr>
            <p:nvPr/>
          </p:nvCxnSpPr>
          <p:spPr>
            <a:xfrm>
              <a:off x="853759" y="3177016"/>
              <a:ext cx="0" cy="357457"/>
            </a:xfrm>
            <a:prstGeom prst="line">
              <a:avLst/>
            </a:prstGeom>
            <a:ln w="12700">
              <a:gradFill flip="none" rotWithShape="1">
                <a:gsLst>
                  <a:gs pos="0">
                    <a:srgbClr val="C2C2C2"/>
                  </a:gs>
                  <a:gs pos="90000">
                    <a:schemeClr val="bg1">
                      <a:alpha val="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grpSp>
      <p:grpSp>
        <p:nvGrpSpPr>
          <p:cNvPr id="39" name="Group 38">
            <a:extLst>
              <a:ext uri="{FF2B5EF4-FFF2-40B4-BE49-F238E27FC236}">
                <a16:creationId xmlns:a16="http://schemas.microsoft.com/office/drawing/2014/main" id="{2E8C2108-BA77-8368-3E04-97C7F512D6AD}"/>
              </a:ext>
              <a:ext uri="{C183D7F6-B498-43B3-948B-1728B52AA6E4}">
                <adec:decorative xmlns:adec="http://schemas.microsoft.com/office/drawing/2017/decorative" val="1"/>
              </a:ext>
            </a:extLst>
          </p:cNvPr>
          <p:cNvGrpSpPr/>
          <p:nvPr/>
        </p:nvGrpSpPr>
        <p:grpSpPr>
          <a:xfrm>
            <a:off x="5615497" y="1375527"/>
            <a:ext cx="1311589" cy="527690"/>
            <a:chOff x="853618" y="3177016"/>
            <a:chExt cx="1671567" cy="992704"/>
          </a:xfrm>
        </p:grpSpPr>
        <p:sp>
          <p:nvSpPr>
            <p:cNvPr id="40" name="Arc 39">
              <a:extLst>
                <a:ext uri="{FF2B5EF4-FFF2-40B4-BE49-F238E27FC236}">
                  <a16:creationId xmlns:a16="http://schemas.microsoft.com/office/drawing/2014/main" id="{5234473E-16B3-10A6-9CF7-6B2D886DBFBA}"/>
                </a:ext>
              </a:extLst>
            </p:cNvPr>
            <p:cNvSpPr/>
            <p:nvPr/>
          </p:nvSpPr>
          <p:spPr>
            <a:xfrm>
              <a:off x="2206938" y="3687963"/>
              <a:ext cx="318247" cy="320400"/>
            </a:xfrm>
            <a:prstGeom prst="arc">
              <a:avLst>
                <a:gd name="adj1" fmla="val 15898458"/>
                <a:gd name="adj2" fmla="val 21454107"/>
              </a:avLst>
            </a:prstGeom>
            <a:ln w="12700">
              <a:solidFill>
                <a:srgbClr val="C2C2C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400"/>
            </a:p>
          </p:txBody>
        </p:sp>
        <p:cxnSp>
          <p:nvCxnSpPr>
            <p:cNvPr id="41" name="Straight Arrow Connector 40">
              <a:extLst>
                <a:ext uri="{FF2B5EF4-FFF2-40B4-BE49-F238E27FC236}">
                  <a16:creationId xmlns:a16="http://schemas.microsoft.com/office/drawing/2014/main" id="{B03CEB28-D750-F2EF-DB40-44FCBC903B4C}"/>
                </a:ext>
              </a:extLst>
            </p:cNvPr>
            <p:cNvCxnSpPr>
              <a:cxnSpLocks/>
              <a:stCxn id="40" idx="2"/>
            </p:cNvCxnSpPr>
            <p:nvPr/>
          </p:nvCxnSpPr>
          <p:spPr>
            <a:xfrm>
              <a:off x="2525044" y="3841412"/>
              <a:ext cx="141" cy="328308"/>
            </a:xfrm>
            <a:prstGeom prst="straightConnector1">
              <a:avLst/>
            </a:prstGeom>
            <a:ln w="12700">
              <a:solidFill>
                <a:srgbClr val="C2C2C2"/>
              </a:solidFill>
              <a:tailEnd type="arrow"/>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CBB5BA5D-3AC7-CD80-3D72-F7566088D9E2}"/>
                </a:ext>
              </a:extLst>
            </p:cNvPr>
            <p:cNvCxnSpPr>
              <a:cxnSpLocks/>
              <a:stCxn id="40" idx="0"/>
              <a:endCxn id="43" idx="0"/>
            </p:cNvCxnSpPr>
            <p:nvPr/>
          </p:nvCxnSpPr>
          <p:spPr>
            <a:xfrm flipH="1" flipV="1">
              <a:off x="1005657" y="3687763"/>
              <a:ext cx="1346371" cy="824"/>
            </a:xfrm>
            <a:prstGeom prst="line">
              <a:avLst/>
            </a:prstGeom>
            <a:ln w="12700">
              <a:solidFill>
                <a:srgbClr val="C2C2C2"/>
              </a:solidFill>
            </a:ln>
          </p:spPr>
          <p:style>
            <a:lnRef idx="1">
              <a:schemeClr val="accent1"/>
            </a:lnRef>
            <a:fillRef idx="0">
              <a:schemeClr val="accent1"/>
            </a:fillRef>
            <a:effectRef idx="0">
              <a:schemeClr val="accent1"/>
            </a:effectRef>
            <a:fontRef idx="minor">
              <a:schemeClr val="tx1"/>
            </a:fontRef>
          </p:style>
        </p:cxnSp>
        <p:sp>
          <p:nvSpPr>
            <p:cNvPr id="43" name="Arc 42">
              <a:extLst>
                <a:ext uri="{FF2B5EF4-FFF2-40B4-BE49-F238E27FC236}">
                  <a16:creationId xmlns:a16="http://schemas.microsoft.com/office/drawing/2014/main" id="{362AF206-FFCA-BD8B-1390-DF9BC893F778}"/>
                </a:ext>
              </a:extLst>
            </p:cNvPr>
            <p:cNvSpPr/>
            <p:nvPr/>
          </p:nvSpPr>
          <p:spPr>
            <a:xfrm rot="10800000">
              <a:off x="853618" y="3367522"/>
              <a:ext cx="318247" cy="320400"/>
            </a:xfrm>
            <a:prstGeom prst="arc">
              <a:avLst>
                <a:gd name="adj1" fmla="val 16352078"/>
                <a:gd name="adj2" fmla="val 21454107"/>
              </a:avLst>
            </a:prstGeom>
            <a:ln w="12700">
              <a:solidFill>
                <a:srgbClr val="C2C2C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400"/>
            </a:p>
          </p:txBody>
        </p:sp>
        <p:cxnSp>
          <p:nvCxnSpPr>
            <p:cNvPr id="44" name="Straight Connector 43">
              <a:extLst>
                <a:ext uri="{FF2B5EF4-FFF2-40B4-BE49-F238E27FC236}">
                  <a16:creationId xmlns:a16="http://schemas.microsoft.com/office/drawing/2014/main" id="{E58EA5B6-C247-2AFB-AB44-E3664D950F53}"/>
                </a:ext>
              </a:extLst>
            </p:cNvPr>
            <p:cNvCxnSpPr>
              <a:cxnSpLocks/>
              <a:endCxn id="43" idx="2"/>
            </p:cNvCxnSpPr>
            <p:nvPr/>
          </p:nvCxnSpPr>
          <p:spPr>
            <a:xfrm>
              <a:off x="853759" y="3177016"/>
              <a:ext cx="0" cy="357457"/>
            </a:xfrm>
            <a:prstGeom prst="line">
              <a:avLst/>
            </a:prstGeom>
            <a:ln w="12700">
              <a:gradFill flip="none" rotWithShape="1">
                <a:gsLst>
                  <a:gs pos="0">
                    <a:srgbClr val="C2C2C2"/>
                  </a:gs>
                  <a:gs pos="90000">
                    <a:schemeClr val="bg1">
                      <a:alpha val="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grpSp>
      <p:grpSp>
        <p:nvGrpSpPr>
          <p:cNvPr id="45" name="Group 44">
            <a:extLst>
              <a:ext uri="{FF2B5EF4-FFF2-40B4-BE49-F238E27FC236}">
                <a16:creationId xmlns:a16="http://schemas.microsoft.com/office/drawing/2014/main" id="{06242699-6DE3-C43C-BB04-E582C401DF9C}"/>
              </a:ext>
              <a:ext uri="{C183D7F6-B498-43B3-948B-1728B52AA6E4}">
                <adec:decorative xmlns:adec="http://schemas.microsoft.com/office/drawing/2017/decorative" val="1"/>
              </a:ext>
            </a:extLst>
          </p:cNvPr>
          <p:cNvGrpSpPr/>
          <p:nvPr/>
        </p:nvGrpSpPr>
        <p:grpSpPr>
          <a:xfrm rot="10800000" flipH="1">
            <a:off x="5614332" y="2609201"/>
            <a:ext cx="516145" cy="625290"/>
            <a:chOff x="1037892" y="2807334"/>
            <a:chExt cx="859302" cy="1176311"/>
          </a:xfrm>
        </p:grpSpPr>
        <p:grpSp>
          <p:nvGrpSpPr>
            <p:cNvPr id="46" name="Group 45">
              <a:extLst>
                <a:ext uri="{FF2B5EF4-FFF2-40B4-BE49-F238E27FC236}">
                  <a16:creationId xmlns:a16="http://schemas.microsoft.com/office/drawing/2014/main" id="{0C3E201F-3BE2-320F-DA1B-AF264140C8B4}"/>
                </a:ext>
              </a:extLst>
            </p:cNvPr>
            <p:cNvGrpSpPr/>
            <p:nvPr/>
          </p:nvGrpSpPr>
          <p:grpSpPr>
            <a:xfrm>
              <a:off x="1578947" y="3308929"/>
              <a:ext cx="318247" cy="674716"/>
              <a:chOff x="5607190" y="3307473"/>
              <a:chExt cx="318247" cy="674716"/>
            </a:xfrm>
          </p:grpSpPr>
          <p:sp>
            <p:nvSpPr>
              <p:cNvPr id="50" name="Arc 49">
                <a:extLst>
                  <a:ext uri="{FF2B5EF4-FFF2-40B4-BE49-F238E27FC236}">
                    <a16:creationId xmlns:a16="http://schemas.microsoft.com/office/drawing/2014/main" id="{B680AE74-7EFA-4C79-641E-7E7A3308A0D4}"/>
                  </a:ext>
                </a:extLst>
              </p:cNvPr>
              <p:cNvSpPr/>
              <p:nvPr/>
            </p:nvSpPr>
            <p:spPr>
              <a:xfrm>
                <a:off x="5607190" y="3307473"/>
                <a:ext cx="318247" cy="320400"/>
              </a:xfrm>
              <a:prstGeom prst="arc">
                <a:avLst>
                  <a:gd name="adj1" fmla="val 15847894"/>
                  <a:gd name="adj2" fmla="val 21454107"/>
                </a:avLst>
              </a:prstGeom>
              <a:ln w="12700">
                <a:solidFill>
                  <a:srgbClr val="C2C2C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400"/>
              </a:p>
            </p:txBody>
          </p:sp>
          <p:cxnSp>
            <p:nvCxnSpPr>
              <p:cNvPr id="51" name="Straight Arrow Connector 50">
                <a:extLst>
                  <a:ext uri="{FF2B5EF4-FFF2-40B4-BE49-F238E27FC236}">
                    <a16:creationId xmlns:a16="http://schemas.microsoft.com/office/drawing/2014/main" id="{3D6BCB79-159E-4202-8986-CF9C127B01C3}"/>
                  </a:ext>
                </a:extLst>
              </p:cNvPr>
              <p:cNvCxnSpPr>
                <a:cxnSpLocks/>
              </p:cNvCxnSpPr>
              <p:nvPr/>
            </p:nvCxnSpPr>
            <p:spPr>
              <a:xfrm rot="10800000" flipH="1" flipV="1">
                <a:off x="5925296" y="3440300"/>
                <a:ext cx="0" cy="541889"/>
              </a:xfrm>
              <a:prstGeom prst="straightConnector1">
                <a:avLst/>
              </a:prstGeom>
              <a:ln w="12700">
                <a:solidFill>
                  <a:srgbClr val="C2C2C2"/>
                </a:solidFill>
                <a:tailEnd type="arrow"/>
              </a:ln>
            </p:spPr>
            <p:style>
              <a:lnRef idx="1">
                <a:schemeClr val="accent1"/>
              </a:lnRef>
              <a:fillRef idx="0">
                <a:schemeClr val="accent1"/>
              </a:fillRef>
              <a:effectRef idx="0">
                <a:schemeClr val="accent1"/>
              </a:effectRef>
              <a:fontRef idx="minor">
                <a:schemeClr val="tx1"/>
              </a:fontRef>
            </p:style>
          </p:cxnSp>
        </p:grpSp>
        <p:cxnSp>
          <p:nvCxnSpPr>
            <p:cNvPr id="47" name="Straight Connector 46">
              <a:extLst>
                <a:ext uri="{FF2B5EF4-FFF2-40B4-BE49-F238E27FC236}">
                  <a16:creationId xmlns:a16="http://schemas.microsoft.com/office/drawing/2014/main" id="{9EAE312C-C3D6-00A7-4D44-47CA0A7F4095}"/>
                </a:ext>
              </a:extLst>
            </p:cNvPr>
            <p:cNvCxnSpPr>
              <a:cxnSpLocks/>
            </p:cNvCxnSpPr>
            <p:nvPr/>
          </p:nvCxnSpPr>
          <p:spPr>
            <a:xfrm rot="10800000">
              <a:off x="1191872" y="3307474"/>
              <a:ext cx="546199" cy="0"/>
            </a:xfrm>
            <a:prstGeom prst="line">
              <a:avLst/>
            </a:prstGeom>
            <a:ln w="12700">
              <a:solidFill>
                <a:srgbClr val="C2C2C2"/>
              </a:solidFill>
            </a:ln>
          </p:spPr>
          <p:style>
            <a:lnRef idx="1">
              <a:schemeClr val="accent1"/>
            </a:lnRef>
            <a:fillRef idx="0">
              <a:schemeClr val="accent1"/>
            </a:fillRef>
            <a:effectRef idx="0">
              <a:schemeClr val="accent1"/>
            </a:effectRef>
            <a:fontRef idx="minor">
              <a:schemeClr val="tx1"/>
            </a:fontRef>
          </p:style>
        </p:cxnSp>
        <p:sp>
          <p:nvSpPr>
            <p:cNvPr id="48" name="Arc 47">
              <a:extLst>
                <a:ext uri="{FF2B5EF4-FFF2-40B4-BE49-F238E27FC236}">
                  <a16:creationId xmlns:a16="http://schemas.microsoft.com/office/drawing/2014/main" id="{25AAB8E4-A885-DD66-8C89-2FE47B8386DC}"/>
                </a:ext>
              </a:extLst>
            </p:cNvPr>
            <p:cNvSpPr/>
            <p:nvPr/>
          </p:nvSpPr>
          <p:spPr>
            <a:xfrm rot="10800000">
              <a:off x="1037892" y="2990097"/>
              <a:ext cx="318247" cy="320400"/>
            </a:xfrm>
            <a:prstGeom prst="arc">
              <a:avLst>
                <a:gd name="adj1" fmla="val 15847894"/>
                <a:gd name="adj2" fmla="val 21454107"/>
              </a:avLst>
            </a:prstGeom>
            <a:ln w="12700">
              <a:solidFill>
                <a:srgbClr val="C2C2C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400"/>
            </a:p>
          </p:txBody>
        </p:sp>
        <p:cxnSp>
          <p:nvCxnSpPr>
            <p:cNvPr id="49" name="Straight Connector 48">
              <a:extLst>
                <a:ext uri="{FF2B5EF4-FFF2-40B4-BE49-F238E27FC236}">
                  <a16:creationId xmlns:a16="http://schemas.microsoft.com/office/drawing/2014/main" id="{E3ED4E17-4579-0882-4BED-D4F7377C8D2E}"/>
                </a:ext>
              </a:extLst>
            </p:cNvPr>
            <p:cNvCxnSpPr>
              <a:cxnSpLocks/>
            </p:cNvCxnSpPr>
            <p:nvPr/>
          </p:nvCxnSpPr>
          <p:spPr>
            <a:xfrm>
              <a:off x="1038033" y="2807334"/>
              <a:ext cx="0" cy="353943"/>
            </a:xfrm>
            <a:prstGeom prst="line">
              <a:avLst/>
            </a:prstGeom>
            <a:ln w="12700">
              <a:gradFill flip="none" rotWithShape="1">
                <a:gsLst>
                  <a:gs pos="0">
                    <a:srgbClr val="C2C2C2"/>
                  </a:gs>
                  <a:gs pos="90000">
                    <a:schemeClr val="bg1">
                      <a:alpha val="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grpSp>
      <p:sp>
        <p:nvSpPr>
          <p:cNvPr id="92" name="Rounded Rectangle 91">
            <a:extLst>
              <a:ext uri="{FF2B5EF4-FFF2-40B4-BE49-F238E27FC236}">
                <a16:creationId xmlns:a16="http://schemas.microsoft.com/office/drawing/2014/main" id="{AEAC9ECD-4C9A-34D4-9722-2B32733EE40A}"/>
              </a:ext>
              <a:ext uri="{C183D7F6-B498-43B3-948B-1728B52AA6E4}">
                <adec:decorative xmlns:adec="http://schemas.microsoft.com/office/drawing/2017/decorative" val="1"/>
              </a:ext>
            </a:extLst>
          </p:cNvPr>
          <p:cNvSpPr/>
          <p:nvPr/>
        </p:nvSpPr>
        <p:spPr bwMode="auto">
          <a:xfrm>
            <a:off x="453780" y="5361059"/>
            <a:ext cx="6950184" cy="2173598"/>
          </a:xfrm>
          <a:prstGeom prst="roundRect">
            <a:avLst>
              <a:gd name="adj" fmla="val 2083"/>
            </a:avLst>
          </a:prstGeom>
          <a:solidFill>
            <a:srgbClr val="D7D2CB">
              <a:alpha val="2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95" name="Rounded Rectangle 94">
            <a:extLst>
              <a:ext uri="{FF2B5EF4-FFF2-40B4-BE49-F238E27FC236}">
                <a16:creationId xmlns:a16="http://schemas.microsoft.com/office/drawing/2014/main" id="{FA45D829-920B-1E5D-737C-58CE47329740}"/>
              </a:ext>
            </a:extLst>
          </p:cNvPr>
          <p:cNvSpPr/>
          <p:nvPr/>
        </p:nvSpPr>
        <p:spPr bwMode="auto">
          <a:xfrm>
            <a:off x="457455" y="5264777"/>
            <a:ext cx="591111" cy="248056"/>
          </a:xfrm>
          <a:prstGeom prst="roundRect">
            <a:avLst>
              <a:gd name="adj" fmla="val 50000"/>
            </a:avLst>
          </a:prstGeom>
          <a:gradFill flip="none" rotWithShape="1">
            <a:gsLst>
              <a:gs pos="0">
                <a:srgbClr val="49C5B1"/>
              </a:gs>
              <a:gs pos="60000">
                <a:srgbClr val="0078D4"/>
              </a:gs>
            </a:gsLst>
            <a:path path="circle">
              <a:fillToRect l="100000" t="100000"/>
            </a:path>
            <a:tileRect r="-100000" b="-100000"/>
          </a:gradFill>
          <a:ln>
            <a:noFill/>
            <a:headEnd type="none" w="med" len="med"/>
            <a:tailEnd type="none" w="med" len="med"/>
          </a:ln>
          <a:effectLst>
            <a:outerShdw blurRad="114300" dist="63500" dir="2700000" algn="tl" rotWithShape="0">
              <a:srgbClr val="454142">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0" rIns="36000" bIns="0"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1000" b="1">
                <a:solidFill>
                  <a:srgbClr val="FFFFFF"/>
                </a:solidFill>
                <a:latin typeface="+mj-lt"/>
                <a:ea typeface="Segoe UI" pitchFamily="34" charset="0"/>
                <a:cs typeface="Segoe UI Semibold" panose="020B0502040204020203" pitchFamily="34" charset="0"/>
              </a:rPr>
              <a:t>Do’s</a:t>
            </a:r>
          </a:p>
        </p:txBody>
      </p:sp>
      <p:sp>
        <p:nvSpPr>
          <p:cNvPr id="94" name="Graphic 13">
            <a:extLst>
              <a:ext uri="{FF2B5EF4-FFF2-40B4-BE49-F238E27FC236}">
                <a16:creationId xmlns:a16="http://schemas.microsoft.com/office/drawing/2014/main" id="{4B6CE5A9-5FA5-7E03-6761-568F1E9E050A}"/>
              </a:ext>
              <a:ext uri="{C183D7F6-B498-43B3-948B-1728B52AA6E4}">
                <adec:decorative xmlns:adec="http://schemas.microsoft.com/office/drawing/2017/decorative" val="1"/>
              </a:ext>
            </a:extLst>
          </p:cNvPr>
          <p:cNvSpPr>
            <a:spLocks noChangeAspect="1"/>
          </p:cNvSpPr>
          <p:nvPr/>
        </p:nvSpPr>
        <p:spPr>
          <a:xfrm>
            <a:off x="548640" y="5669280"/>
            <a:ext cx="111765" cy="111765"/>
          </a:xfrm>
          <a:custGeom>
            <a:avLst/>
            <a:gdLst>
              <a:gd name="connsiteX0" fmla="*/ 95250 w 190500"/>
              <a:gd name="connsiteY0" fmla="*/ 0 h 190500"/>
              <a:gd name="connsiteX1" fmla="*/ 190500 w 190500"/>
              <a:gd name="connsiteY1" fmla="*/ 95250 h 190500"/>
              <a:gd name="connsiteX2" fmla="*/ 95250 w 190500"/>
              <a:gd name="connsiteY2" fmla="*/ 190500 h 190500"/>
              <a:gd name="connsiteX3" fmla="*/ 0 w 190500"/>
              <a:gd name="connsiteY3" fmla="*/ 95250 h 190500"/>
              <a:gd name="connsiteX4" fmla="*/ 95250 w 190500"/>
              <a:gd name="connsiteY4" fmla="*/ 0 h 190500"/>
              <a:gd name="connsiteX5" fmla="*/ 125918 w 190500"/>
              <a:gd name="connsiteY5" fmla="*/ 66386 h 190500"/>
              <a:gd name="connsiteX6" fmla="*/ 83344 w 190500"/>
              <a:gd name="connsiteY6" fmla="*/ 108959 h 190500"/>
              <a:gd name="connsiteX7" fmla="*/ 64583 w 190500"/>
              <a:gd name="connsiteY7" fmla="*/ 90199 h 190500"/>
              <a:gd name="connsiteX8" fmla="*/ 54480 w 190500"/>
              <a:gd name="connsiteY8" fmla="*/ 90199 h 190500"/>
              <a:gd name="connsiteX9" fmla="*/ 54480 w 190500"/>
              <a:gd name="connsiteY9" fmla="*/ 100301 h 190500"/>
              <a:gd name="connsiteX10" fmla="*/ 78293 w 190500"/>
              <a:gd name="connsiteY10" fmla="*/ 124114 h 190500"/>
              <a:gd name="connsiteX11" fmla="*/ 88395 w 190500"/>
              <a:gd name="connsiteY11" fmla="*/ 124114 h 190500"/>
              <a:gd name="connsiteX12" fmla="*/ 136020 w 190500"/>
              <a:gd name="connsiteY12" fmla="*/ 76489 h 190500"/>
              <a:gd name="connsiteX13" fmla="*/ 136020 w 190500"/>
              <a:gd name="connsiteY13" fmla="*/ 66386 h 190500"/>
              <a:gd name="connsiteX14" fmla="*/ 125918 w 190500"/>
              <a:gd name="connsiteY14" fmla="*/ 66386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0500" h="190500">
                <a:moveTo>
                  <a:pt x="95250" y="0"/>
                </a:moveTo>
                <a:cubicBezTo>
                  <a:pt x="147855" y="0"/>
                  <a:pt x="190500" y="42645"/>
                  <a:pt x="190500" y="95250"/>
                </a:cubicBezTo>
                <a:cubicBezTo>
                  <a:pt x="190500" y="147855"/>
                  <a:pt x="147855" y="190500"/>
                  <a:pt x="95250" y="190500"/>
                </a:cubicBezTo>
                <a:cubicBezTo>
                  <a:pt x="42645" y="190500"/>
                  <a:pt x="0" y="147855"/>
                  <a:pt x="0" y="95250"/>
                </a:cubicBezTo>
                <a:cubicBezTo>
                  <a:pt x="0" y="42645"/>
                  <a:pt x="42645" y="0"/>
                  <a:pt x="95250" y="0"/>
                </a:cubicBezTo>
                <a:close/>
                <a:moveTo>
                  <a:pt x="125918" y="66386"/>
                </a:moveTo>
                <a:lnTo>
                  <a:pt x="83344" y="108959"/>
                </a:lnTo>
                <a:lnTo>
                  <a:pt x="64583" y="90199"/>
                </a:lnTo>
                <a:cubicBezTo>
                  <a:pt x="61793" y="87409"/>
                  <a:pt x="57270" y="87409"/>
                  <a:pt x="54480" y="90199"/>
                </a:cubicBezTo>
                <a:cubicBezTo>
                  <a:pt x="51690" y="92989"/>
                  <a:pt x="51690" y="97511"/>
                  <a:pt x="54480" y="100301"/>
                </a:cubicBezTo>
                <a:lnTo>
                  <a:pt x="78293" y="124114"/>
                </a:lnTo>
                <a:cubicBezTo>
                  <a:pt x="81083" y="126903"/>
                  <a:pt x="85605" y="126903"/>
                  <a:pt x="88395" y="124114"/>
                </a:cubicBezTo>
                <a:lnTo>
                  <a:pt x="136020" y="76489"/>
                </a:lnTo>
                <a:cubicBezTo>
                  <a:pt x="138810" y="73699"/>
                  <a:pt x="138810" y="69176"/>
                  <a:pt x="136020" y="66386"/>
                </a:cubicBezTo>
                <a:cubicBezTo>
                  <a:pt x="133230" y="63596"/>
                  <a:pt x="128708" y="63596"/>
                  <a:pt x="125918" y="66386"/>
                </a:cubicBezTo>
                <a:close/>
              </a:path>
            </a:pathLst>
          </a:custGeom>
          <a:gradFill flip="none" rotWithShape="1">
            <a:gsLst>
              <a:gs pos="0">
                <a:srgbClr val="49C5B1"/>
              </a:gs>
              <a:gs pos="70000">
                <a:srgbClr val="0078D4"/>
              </a:gs>
            </a:gsLst>
            <a:path path="circle">
              <a:fillToRect l="100000" t="100000"/>
            </a:path>
            <a:tileRect r="-100000" b="-100000"/>
          </a:gradFill>
          <a:ln w="9525" cap="flat">
            <a:noFill/>
            <a:prstDash val="solid"/>
            <a:miter/>
          </a:ln>
          <a:effectLst/>
        </p:spPr>
        <p:txBody>
          <a:bodyPr rtlCol="0" anchor="ctr"/>
          <a:lstStyle/>
          <a:p>
            <a:endParaRPr lang="en-US"/>
          </a:p>
        </p:txBody>
      </p:sp>
      <p:sp>
        <p:nvSpPr>
          <p:cNvPr id="96" name="TextBox 95">
            <a:extLst>
              <a:ext uri="{FF2B5EF4-FFF2-40B4-BE49-F238E27FC236}">
                <a16:creationId xmlns:a16="http://schemas.microsoft.com/office/drawing/2014/main" id="{72833DD1-54E8-EE10-AB9C-713DEA04E6C6}"/>
              </a:ext>
            </a:extLst>
          </p:cNvPr>
          <p:cNvSpPr txBox="1"/>
          <p:nvPr/>
        </p:nvSpPr>
        <p:spPr>
          <a:xfrm>
            <a:off x="755162" y="5653488"/>
            <a:ext cx="1801368" cy="353943"/>
          </a:xfrm>
          <a:prstGeom prst="rect">
            <a:avLst/>
          </a:prstGeom>
          <a:noFill/>
        </p:spPr>
        <p:txBody>
          <a:bodyPr wrap="square" lIns="0" tIns="0" rIns="0" bIns="0" anchor="t" anchorCtr="0">
            <a:spAutoFit/>
          </a:bodyPr>
          <a:lstStyle/>
          <a:p>
            <a:pPr fontAlgn="base">
              <a:spcBef>
                <a:spcPts val="100"/>
              </a:spcBef>
            </a:pPr>
            <a:r>
              <a:rPr lang="en-CA" sz="900" b="1" kern="0">
                <a:solidFill>
                  <a:srgbClr val="0078D4"/>
                </a:solidFill>
                <a:effectLst/>
                <a:latin typeface="+mj-lt"/>
                <a:ea typeface="Times New Roman" panose="02020603050405020304" pitchFamily="18" charset="0"/>
                <a:cs typeface="Segoe Sans Display" pitchFamily="2" charset="0"/>
              </a:rPr>
              <a:t>Be clear and specific. </a:t>
            </a:r>
            <a:br>
              <a:rPr lang="en-CA" sz="1000" b="1" kern="0">
                <a:effectLst/>
                <a:latin typeface="Segoe Sans Display" pitchFamily="2" charset="0"/>
                <a:ea typeface="Times New Roman" panose="02020603050405020304" pitchFamily="18" charset="0"/>
                <a:cs typeface="Segoe Sans Display" pitchFamily="2" charset="0"/>
              </a:rPr>
            </a:br>
            <a:r>
              <a:rPr lang="en-CA" sz="700" kern="0">
                <a:solidFill>
                  <a:srgbClr val="000000"/>
                </a:solidFill>
                <a:effectLst/>
                <a:latin typeface="Segoe Sans Display" pitchFamily="2" charset="0"/>
                <a:ea typeface="Times New Roman" panose="02020603050405020304" pitchFamily="18" charset="0"/>
                <a:cs typeface="Segoe Sans Display" pitchFamily="2" charset="0"/>
              </a:rPr>
              <a:t>Provide specific instructions to Copilot, such as topic, purpose, tone, and required length.</a:t>
            </a:r>
            <a:r>
              <a:rPr lang="en-CA" sz="700" kern="0">
                <a:solidFill>
                  <a:srgbClr val="000000"/>
                </a:solidFill>
                <a:latin typeface="Segoe Sans Display" pitchFamily="2" charset="0"/>
                <a:ea typeface="Times New Roman" panose="02020603050405020304" pitchFamily="18" charset="0"/>
                <a:cs typeface="Segoe Sans Display" pitchFamily="2" charset="0"/>
              </a:rPr>
              <a:t> </a:t>
            </a:r>
            <a:endParaRPr lang="en-CA" sz="700" kern="100">
              <a:effectLst/>
              <a:latin typeface="Segoe Sans Display" pitchFamily="2" charset="0"/>
              <a:ea typeface="Calibri" panose="020F0502020204030204" pitchFamily="34" charset="0"/>
              <a:cs typeface="Segoe Sans Display" pitchFamily="2" charset="0"/>
            </a:endParaRPr>
          </a:p>
        </p:txBody>
      </p:sp>
      <p:sp>
        <p:nvSpPr>
          <p:cNvPr id="97" name="TextBox 96">
            <a:extLst>
              <a:ext uri="{FF2B5EF4-FFF2-40B4-BE49-F238E27FC236}">
                <a16:creationId xmlns:a16="http://schemas.microsoft.com/office/drawing/2014/main" id="{B685307B-5EBE-8C8B-DB8E-6E7766557A1C}"/>
              </a:ext>
            </a:extLst>
          </p:cNvPr>
          <p:cNvSpPr txBox="1"/>
          <p:nvPr/>
        </p:nvSpPr>
        <p:spPr>
          <a:xfrm>
            <a:off x="753013" y="6216612"/>
            <a:ext cx="1828800" cy="474489"/>
          </a:xfrm>
          <a:prstGeom prst="rect">
            <a:avLst/>
          </a:prstGeom>
          <a:noFill/>
        </p:spPr>
        <p:txBody>
          <a:bodyPr wrap="square" lIns="0" tIns="0" rIns="0" bIns="0" anchor="t" anchorCtr="0">
            <a:spAutoFit/>
          </a:bodyPr>
          <a:lstStyle/>
          <a:p>
            <a:pPr fontAlgn="base">
              <a:spcBef>
                <a:spcPts val="100"/>
              </a:spcBef>
            </a:pPr>
            <a:r>
              <a:rPr lang="en-CA" sz="900" b="1" kern="0">
                <a:solidFill>
                  <a:srgbClr val="0078D4"/>
                </a:solidFill>
                <a:latin typeface="+mj-lt"/>
                <a:cs typeface="Segoe Sans Display" pitchFamily="2" charset="0"/>
              </a:rPr>
              <a:t>Keep it conversational.</a:t>
            </a:r>
          </a:p>
          <a:p>
            <a:pPr fontAlgn="base">
              <a:spcBef>
                <a:spcPts val="100"/>
              </a:spcBef>
            </a:pPr>
            <a:r>
              <a:rPr lang="en-CA" sz="700" kern="0">
                <a:solidFill>
                  <a:srgbClr val="000000"/>
                </a:solidFill>
                <a:effectLst/>
                <a:latin typeface="Segoe Sans Display" pitchFamily="2" charset="0"/>
                <a:ea typeface="Times New Roman" panose="02020603050405020304" pitchFamily="18" charset="0"/>
                <a:cs typeface="Segoe Sans Display" pitchFamily="2" charset="0"/>
              </a:rPr>
              <a:t>Give feedback to Copilot based on the quality of its responses to help the AI learn and match your preferences.</a:t>
            </a:r>
            <a:r>
              <a:rPr lang="en-CA" sz="700" kern="0">
                <a:solidFill>
                  <a:srgbClr val="000000"/>
                </a:solidFill>
                <a:latin typeface="Segoe Sans Display" pitchFamily="2" charset="0"/>
                <a:ea typeface="Times New Roman" panose="02020603050405020304" pitchFamily="18" charset="0"/>
                <a:cs typeface="Segoe Sans Display" pitchFamily="2" charset="0"/>
              </a:rPr>
              <a:t> </a:t>
            </a:r>
            <a:endParaRPr lang="en-CA" sz="700" strike="sngStrike" kern="100">
              <a:effectLst/>
              <a:latin typeface="Segoe Sans Display" pitchFamily="2" charset="0"/>
              <a:ea typeface="Calibri" panose="020F0502020204030204" pitchFamily="34" charset="0"/>
              <a:cs typeface="Segoe Sans Display" pitchFamily="2" charset="0"/>
            </a:endParaRPr>
          </a:p>
        </p:txBody>
      </p:sp>
      <p:sp>
        <p:nvSpPr>
          <p:cNvPr id="104" name="Graphic 13">
            <a:extLst>
              <a:ext uri="{FF2B5EF4-FFF2-40B4-BE49-F238E27FC236}">
                <a16:creationId xmlns:a16="http://schemas.microsoft.com/office/drawing/2014/main" id="{B3366DAE-D7D9-BCB6-0894-CC210D4AB8C1}"/>
              </a:ext>
              <a:ext uri="{C183D7F6-B498-43B3-948B-1728B52AA6E4}">
                <adec:decorative xmlns:adec="http://schemas.microsoft.com/office/drawing/2017/decorative" val="1"/>
              </a:ext>
            </a:extLst>
          </p:cNvPr>
          <p:cNvSpPr>
            <a:spLocks noChangeAspect="1"/>
          </p:cNvSpPr>
          <p:nvPr/>
        </p:nvSpPr>
        <p:spPr>
          <a:xfrm>
            <a:off x="546489" y="6243885"/>
            <a:ext cx="111765" cy="111765"/>
          </a:xfrm>
          <a:custGeom>
            <a:avLst/>
            <a:gdLst>
              <a:gd name="connsiteX0" fmla="*/ 95250 w 190500"/>
              <a:gd name="connsiteY0" fmla="*/ 0 h 190500"/>
              <a:gd name="connsiteX1" fmla="*/ 190500 w 190500"/>
              <a:gd name="connsiteY1" fmla="*/ 95250 h 190500"/>
              <a:gd name="connsiteX2" fmla="*/ 95250 w 190500"/>
              <a:gd name="connsiteY2" fmla="*/ 190500 h 190500"/>
              <a:gd name="connsiteX3" fmla="*/ 0 w 190500"/>
              <a:gd name="connsiteY3" fmla="*/ 95250 h 190500"/>
              <a:gd name="connsiteX4" fmla="*/ 95250 w 190500"/>
              <a:gd name="connsiteY4" fmla="*/ 0 h 190500"/>
              <a:gd name="connsiteX5" fmla="*/ 125918 w 190500"/>
              <a:gd name="connsiteY5" fmla="*/ 66386 h 190500"/>
              <a:gd name="connsiteX6" fmla="*/ 83344 w 190500"/>
              <a:gd name="connsiteY6" fmla="*/ 108959 h 190500"/>
              <a:gd name="connsiteX7" fmla="*/ 64583 w 190500"/>
              <a:gd name="connsiteY7" fmla="*/ 90199 h 190500"/>
              <a:gd name="connsiteX8" fmla="*/ 54480 w 190500"/>
              <a:gd name="connsiteY8" fmla="*/ 90199 h 190500"/>
              <a:gd name="connsiteX9" fmla="*/ 54480 w 190500"/>
              <a:gd name="connsiteY9" fmla="*/ 100301 h 190500"/>
              <a:gd name="connsiteX10" fmla="*/ 78293 w 190500"/>
              <a:gd name="connsiteY10" fmla="*/ 124114 h 190500"/>
              <a:gd name="connsiteX11" fmla="*/ 88395 w 190500"/>
              <a:gd name="connsiteY11" fmla="*/ 124114 h 190500"/>
              <a:gd name="connsiteX12" fmla="*/ 136020 w 190500"/>
              <a:gd name="connsiteY12" fmla="*/ 76489 h 190500"/>
              <a:gd name="connsiteX13" fmla="*/ 136020 w 190500"/>
              <a:gd name="connsiteY13" fmla="*/ 66386 h 190500"/>
              <a:gd name="connsiteX14" fmla="*/ 125918 w 190500"/>
              <a:gd name="connsiteY14" fmla="*/ 66386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0500" h="190500">
                <a:moveTo>
                  <a:pt x="95250" y="0"/>
                </a:moveTo>
                <a:cubicBezTo>
                  <a:pt x="147855" y="0"/>
                  <a:pt x="190500" y="42645"/>
                  <a:pt x="190500" y="95250"/>
                </a:cubicBezTo>
                <a:cubicBezTo>
                  <a:pt x="190500" y="147855"/>
                  <a:pt x="147855" y="190500"/>
                  <a:pt x="95250" y="190500"/>
                </a:cubicBezTo>
                <a:cubicBezTo>
                  <a:pt x="42645" y="190500"/>
                  <a:pt x="0" y="147855"/>
                  <a:pt x="0" y="95250"/>
                </a:cubicBezTo>
                <a:cubicBezTo>
                  <a:pt x="0" y="42645"/>
                  <a:pt x="42645" y="0"/>
                  <a:pt x="95250" y="0"/>
                </a:cubicBezTo>
                <a:close/>
                <a:moveTo>
                  <a:pt x="125918" y="66386"/>
                </a:moveTo>
                <a:lnTo>
                  <a:pt x="83344" y="108959"/>
                </a:lnTo>
                <a:lnTo>
                  <a:pt x="64583" y="90199"/>
                </a:lnTo>
                <a:cubicBezTo>
                  <a:pt x="61793" y="87409"/>
                  <a:pt x="57270" y="87409"/>
                  <a:pt x="54480" y="90199"/>
                </a:cubicBezTo>
                <a:cubicBezTo>
                  <a:pt x="51690" y="92989"/>
                  <a:pt x="51690" y="97511"/>
                  <a:pt x="54480" y="100301"/>
                </a:cubicBezTo>
                <a:lnTo>
                  <a:pt x="78293" y="124114"/>
                </a:lnTo>
                <a:cubicBezTo>
                  <a:pt x="81083" y="126903"/>
                  <a:pt x="85605" y="126903"/>
                  <a:pt x="88395" y="124114"/>
                </a:cubicBezTo>
                <a:lnTo>
                  <a:pt x="136020" y="76489"/>
                </a:lnTo>
                <a:cubicBezTo>
                  <a:pt x="138810" y="73699"/>
                  <a:pt x="138810" y="69176"/>
                  <a:pt x="136020" y="66386"/>
                </a:cubicBezTo>
                <a:cubicBezTo>
                  <a:pt x="133230" y="63596"/>
                  <a:pt x="128708" y="63596"/>
                  <a:pt x="125918" y="66386"/>
                </a:cubicBezTo>
                <a:close/>
              </a:path>
            </a:pathLst>
          </a:custGeom>
          <a:gradFill flip="none" rotWithShape="1">
            <a:gsLst>
              <a:gs pos="0">
                <a:srgbClr val="49C5B1"/>
              </a:gs>
              <a:gs pos="70000">
                <a:srgbClr val="0078D4"/>
              </a:gs>
            </a:gsLst>
            <a:path path="circle">
              <a:fillToRect l="100000" t="100000"/>
            </a:path>
            <a:tileRect r="-100000" b="-100000"/>
          </a:gradFill>
          <a:ln w="9525" cap="flat">
            <a:noFill/>
            <a:prstDash val="solid"/>
            <a:miter/>
          </a:ln>
          <a:effectLst/>
        </p:spPr>
        <p:txBody>
          <a:bodyPr rtlCol="0" anchor="ctr"/>
          <a:lstStyle/>
          <a:p>
            <a:endParaRPr lang="en-US"/>
          </a:p>
        </p:txBody>
      </p:sp>
      <p:sp>
        <p:nvSpPr>
          <p:cNvPr id="98" name="TextBox 97">
            <a:extLst>
              <a:ext uri="{FF2B5EF4-FFF2-40B4-BE49-F238E27FC236}">
                <a16:creationId xmlns:a16="http://schemas.microsoft.com/office/drawing/2014/main" id="{0E28B00C-56B2-C3C2-22F5-48C2C7F41AA6}"/>
              </a:ext>
            </a:extLst>
          </p:cNvPr>
          <p:cNvSpPr txBox="1"/>
          <p:nvPr/>
        </p:nvSpPr>
        <p:spPr>
          <a:xfrm>
            <a:off x="753012" y="6815837"/>
            <a:ext cx="1828800" cy="582211"/>
          </a:xfrm>
          <a:prstGeom prst="rect">
            <a:avLst/>
          </a:prstGeom>
          <a:noFill/>
        </p:spPr>
        <p:txBody>
          <a:bodyPr wrap="square" lIns="0" tIns="0" rIns="0" bIns="0" anchor="t" anchorCtr="0">
            <a:spAutoFit/>
          </a:bodyPr>
          <a:lstStyle/>
          <a:p>
            <a:pPr fontAlgn="base">
              <a:spcBef>
                <a:spcPts val="100"/>
              </a:spcBef>
            </a:pPr>
            <a:r>
              <a:rPr lang="en-CA" sz="900" b="1" kern="0">
                <a:solidFill>
                  <a:srgbClr val="0078D4"/>
                </a:solidFill>
                <a:latin typeface="+mj-lt"/>
                <a:cs typeface="Segoe Sans Display" pitchFamily="2" charset="0"/>
              </a:rPr>
              <a:t>Give examples.</a:t>
            </a:r>
          </a:p>
          <a:p>
            <a:pPr fontAlgn="base">
              <a:spcBef>
                <a:spcPts val="100"/>
              </a:spcBef>
            </a:pPr>
            <a:r>
              <a:rPr lang="en-CA" sz="700" kern="0">
                <a:solidFill>
                  <a:srgbClr val="000000"/>
                </a:solidFill>
                <a:effectLst/>
                <a:latin typeface="Segoe Sans Display" pitchFamily="2" charset="0"/>
                <a:ea typeface="Times New Roman" panose="02020603050405020304" pitchFamily="18" charset="0"/>
                <a:cs typeface="Segoe Sans Display" pitchFamily="2" charset="0"/>
              </a:rPr>
              <a:t>Use clear and specific keywords or phrases when asking Copilot to write a piece of text for you. This helps it generate more relevant and creative copy.</a:t>
            </a:r>
            <a:endParaRPr lang="en-CA" sz="700" kern="100">
              <a:effectLst/>
              <a:latin typeface="Segoe Sans Display" pitchFamily="2" charset="0"/>
              <a:ea typeface="Calibri" panose="020F0502020204030204" pitchFamily="34" charset="0"/>
              <a:cs typeface="Segoe Sans Display" pitchFamily="2" charset="0"/>
            </a:endParaRPr>
          </a:p>
        </p:txBody>
      </p:sp>
      <p:sp>
        <p:nvSpPr>
          <p:cNvPr id="105" name="Graphic 13">
            <a:extLst>
              <a:ext uri="{FF2B5EF4-FFF2-40B4-BE49-F238E27FC236}">
                <a16:creationId xmlns:a16="http://schemas.microsoft.com/office/drawing/2014/main" id="{DD17D568-A24E-3427-8E24-372A11FF7E28}"/>
              </a:ext>
              <a:ext uri="{C183D7F6-B498-43B3-948B-1728B52AA6E4}">
                <adec:decorative xmlns:adec="http://schemas.microsoft.com/office/drawing/2017/decorative" val="1"/>
              </a:ext>
            </a:extLst>
          </p:cNvPr>
          <p:cNvSpPr>
            <a:spLocks noChangeAspect="1"/>
          </p:cNvSpPr>
          <p:nvPr/>
        </p:nvSpPr>
        <p:spPr>
          <a:xfrm>
            <a:off x="546489" y="6843382"/>
            <a:ext cx="111765" cy="111765"/>
          </a:xfrm>
          <a:custGeom>
            <a:avLst/>
            <a:gdLst>
              <a:gd name="connsiteX0" fmla="*/ 95250 w 190500"/>
              <a:gd name="connsiteY0" fmla="*/ 0 h 190500"/>
              <a:gd name="connsiteX1" fmla="*/ 190500 w 190500"/>
              <a:gd name="connsiteY1" fmla="*/ 95250 h 190500"/>
              <a:gd name="connsiteX2" fmla="*/ 95250 w 190500"/>
              <a:gd name="connsiteY2" fmla="*/ 190500 h 190500"/>
              <a:gd name="connsiteX3" fmla="*/ 0 w 190500"/>
              <a:gd name="connsiteY3" fmla="*/ 95250 h 190500"/>
              <a:gd name="connsiteX4" fmla="*/ 95250 w 190500"/>
              <a:gd name="connsiteY4" fmla="*/ 0 h 190500"/>
              <a:gd name="connsiteX5" fmla="*/ 125918 w 190500"/>
              <a:gd name="connsiteY5" fmla="*/ 66386 h 190500"/>
              <a:gd name="connsiteX6" fmla="*/ 83344 w 190500"/>
              <a:gd name="connsiteY6" fmla="*/ 108959 h 190500"/>
              <a:gd name="connsiteX7" fmla="*/ 64583 w 190500"/>
              <a:gd name="connsiteY7" fmla="*/ 90199 h 190500"/>
              <a:gd name="connsiteX8" fmla="*/ 54480 w 190500"/>
              <a:gd name="connsiteY8" fmla="*/ 90199 h 190500"/>
              <a:gd name="connsiteX9" fmla="*/ 54480 w 190500"/>
              <a:gd name="connsiteY9" fmla="*/ 100301 h 190500"/>
              <a:gd name="connsiteX10" fmla="*/ 78293 w 190500"/>
              <a:gd name="connsiteY10" fmla="*/ 124114 h 190500"/>
              <a:gd name="connsiteX11" fmla="*/ 88395 w 190500"/>
              <a:gd name="connsiteY11" fmla="*/ 124114 h 190500"/>
              <a:gd name="connsiteX12" fmla="*/ 136020 w 190500"/>
              <a:gd name="connsiteY12" fmla="*/ 76489 h 190500"/>
              <a:gd name="connsiteX13" fmla="*/ 136020 w 190500"/>
              <a:gd name="connsiteY13" fmla="*/ 66386 h 190500"/>
              <a:gd name="connsiteX14" fmla="*/ 125918 w 190500"/>
              <a:gd name="connsiteY14" fmla="*/ 66386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0500" h="190500">
                <a:moveTo>
                  <a:pt x="95250" y="0"/>
                </a:moveTo>
                <a:cubicBezTo>
                  <a:pt x="147855" y="0"/>
                  <a:pt x="190500" y="42645"/>
                  <a:pt x="190500" y="95250"/>
                </a:cubicBezTo>
                <a:cubicBezTo>
                  <a:pt x="190500" y="147855"/>
                  <a:pt x="147855" y="190500"/>
                  <a:pt x="95250" y="190500"/>
                </a:cubicBezTo>
                <a:cubicBezTo>
                  <a:pt x="42645" y="190500"/>
                  <a:pt x="0" y="147855"/>
                  <a:pt x="0" y="95250"/>
                </a:cubicBezTo>
                <a:cubicBezTo>
                  <a:pt x="0" y="42645"/>
                  <a:pt x="42645" y="0"/>
                  <a:pt x="95250" y="0"/>
                </a:cubicBezTo>
                <a:close/>
                <a:moveTo>
                  <a:pt x="125918" y="66386"/>
                </a:moveTo>
                <a:lnTo>
                  <a:pt x="83344" y="108959"/>
                </a:lnTo>
                <a:lnTo>
                  <a:pt x="64583" y="90199"/>
                </a:lnTo>
                <a:cubicBezTo>
                  <a:pt x="61793" y="87409"/>
                  <a:pt x="57270" y="87409"/>
                  <a:pt x="54480" y="90199"/>
                </a:cubicBezTo>
                <a:cubicBezTo>
                  <a:pt x="51690" y="92989"/>
                  <a:pt x="51690" y="97511"/>
                  <a:pt x="54480" y="100301"/>
                </a:cubicBezTo>
                <a:lnTo>
                  <a:pt x="78293" y="124114"/>
                </a:lnTo>
                <a:cubicBezTo>
                  <a:pt x="81083" y="126903"/>
                  <a:pt x="85605" y="126903"/>
                  <a:pt x="88395" y="124114"/>
                </a:cubicBezTo>
                <a:lnTo>
                  <a:pt x="136020" y="76489"/>
                </a:lnTo>
                <a:cubicBezTo>
                  <a:pt x="138810" y="73699"/>
                  <a:pt x="138810" y="69176"/>
                  <a:pt x="136020" y="66386"/>
                </a:cubicBezTo>
                <a:cubicBezTo>
                  <a:pt x="133230" y="63596"/>
                  <a:pt x="128708" y="63596"/>
                  <a:pt x="125918" y="66386"/>
                </a:cubicBezTo>
                <a:close/>
              </a:path>
            </a:pathLst>
          </a:custGeom>
          <a:gradFill flip="none" rotWithShape="1">
            <a:gsLst>
              <a:gs pos="0">
                <a:srgbClr val="49C5B1"/>
              </a:gs>
              <a:gs pos="70000">
                <a:srgbClr val="0078D4"/>
              </a:gs>
            </a:gsLst>
            <a:path path="circle">
              <a:fillToRect l="100000" t="100000"/>
            </a:path>
            <a:tileRect r="-100000" b="-100000"/>
          </a:gradFill>
          <a:ln w="9525" cap="flat">
            <a:noFill/>
            <a:prstDash val="solid"/>
            <a:miter/>
          </a:ln>
          <a:effectLst/>
        </p:spPr>
        <p:txBody>
          <a:bodyPr rtlCol="0" anchor="ctr"/>
          <a:lstStyle/>
          <a:p>
            <a:endParaRPr lang="en-US"/>
          </a:p>
        </p:txBody>
      </p:sp>
      <p:sp>
        <p:nvSpPr>
          <p:cNvPr id="99" name="TextBox 98">
            <a:extLst>
              <a:ext uri="{FF2B5EF4-FFF2-40B4-BE49-F238E27FC236}">
                <a16:creationId xmlns:a16="http://schemas.microsoft.com/office/drawing/2014/main" id="{3DDF3260-9CC1-5F3F-4A9C-80BE684432F9}"/>
              </a:ext>
            </a:extLst>
          </p:cNvPr>
          <p:cNvSpPr txBox="1"/>
          <p:nvPr/>
        </p:nvSpPr>
        <p:spPr>
          <a:xfrm>
            <a:off x="2969070" y="5653488"/>
            <a:ext cx="1987836" cy="474489"/>
          </a:xfrm>
          <a:prstGeom prst="rect">
            <a:avLst/>
          </a:prstGeom>
          <a:noFill/>
        </p:spPr>
        <p:txBody>
          <a:bodyPr wrap="square" lIns="0" tIns="0" rIns="0" bIns="0" anchor="t" anchorCtr="0">
            <a:spAutoFit/>
          </a:bodyPr>
          <a:lstStyle/>
          <a:p>
            <a:pPr fontAlgn="base">
              <a:spcBef>
                <a:spcPts val="100"/>
              </a:spcBef>
            </a:pPr>
            <a:r>
              <a:rPr lang="en-CA" sz="900" b="1" kern="0">
                <a:solidFill>
                  <a:srgbClr val="0078D4"/>
                </a:solidFill>
                <a:latin typeface="+mj-lt"/>
                <a:cs typeface="Segoe Sans Display" pitchFamily="2" charset="0"/>
              </a:rPr>
              <a:t>Ask for feedback.</a:t>
            </a:r>
          </a:p>
          <a:p>
            <a:pPr fontAlgn="base">
              <a:spcBef>
                <a:spcPts val="100"/>
              </a:spcBef>
            </a:pPr>
            <a:r>
              <a:rPr lang="en-CA" sz="700" kern="0">
                <a:solidFill>
                  <a:srgbClr val="000000"/>
                </a:solidFill>
                <a:effectLst/>
                <a:latin typeface="Segoe Sans Display" pitchFamily="2" charset="0"/>
                <a:ea typeface="Times New Roman" panose="02020603050405020304" pitchFamily="18" charset="0"/>
                <a:cs typeface="Segoe Sans Display" pitchFamily="2" charset="0"/>
              </a:rPr>
              <a:t>Requesting feedback from Copilot helps it to understand your needs and preferences, and to provide you with more relevant, helpful responses.</a:t>
            </a:r>
            <a:endParaRPr lang="en-CA" sz="700" kern="100">
              <a:effectLst/>
              <a:latin typeface="Segoe Sans Display" pitchFamily="2" charset="0"/>
              <a:ea typeface="Calibri" panose="020F0502020204030204" pitchFamily="34" charset="0"/>
              <a:cs typeface="Segoe Sans Display" pitchFamily="2" charset="0"/>
            </a:endParaRPr>
          </a:p>
        </p:txBody>
      </p:sp>
      <p:sp>
        <p:nvSpPr>
          <p:cNvPr id="106" name="Graphic 13">
            <a:extLst>
              <a:ext uri="{FF2B5EF4-FFF2-40B4-BE49-F238E27FC236}">
                <a16:creationId xmlns:a16="http://schemas.microsoft.com/office/drawing/2014/main" id="{D4A460F0-7178-6854-53F7-04B33E7DA54A}"/>
              </a:ext>
              <a:ext uri="{C183D7F6-B498-43B3-948B-1728B52AA6E4}">
                <adec:decorative xmlns:adec="http://schemas.microsoft.com/office/drawing/2017/decorative" val="1"/>
              </a:ext>
            </a:extLst>
          </p:cNvPr>
          <p:cNvSpPr>
            <a:spLocks noChangeAspect="1"/>
          </p:cNvSpPr>
          <p:nvPr/>
        </p:nvSpPr>
        <p:spPr>
          <a:xfrm>
            <a:off x="2762546" y="5669280"/>
            <a:ext cx="111765" cy="111765"/>
          </a:xfrm>
          <a:custGeom>
            <a:avLst/>
            <a:gdLst>
              <a:gd name="connsiteX0" fmla="*/ 95250 w 190500"/>
              <a:gd name="connsiteY0" fmla="*/ 0 h 190500"/>
              <a:gd name="connsiteX1" fmla="*/ 190500 w 190500"/>
              <a:gd name="connsiteY1" fmla="*/ 95250 h 190500"/>
              <a:gd name="connsiteX2" fmla="*/ 95250 w 190500"/>
              <a:gd name="connsiteY2" fmla="*/ 190500 h 190500"/>
              <a:gd name="connsiteX3" fmla="*/ 0 w 190500"/>
              <a:gd name="connsiteY3" fmla="*/ 95250 h 190500"/>
              <a:gd name="connsiteX4" fmla="*/ 95250 w 190500"/>
              <a:gd name="connsiteY4" fmla="*/ 0 h 190500"/>
              <a:gd name="connsiteX5" fmla="*/ 125918 w 190500"/>
              <a:gd name="connsiteY5" fmla="*/ 66386 h 190500"/>
              <a:gd name="connsiteX6" fmla="*/ 83344 w 190500"/>
              <a:gd name="connsiteY6" fmla="*/ 108959 h 190500"/>
              <a:gd name="connsiteX7" fmla="*/ 64583 w 190500"/>
              <a:gd name="connsiteY7" fmla="*/ 90199 h 190500"/>
              <a:gd name="connsiteX8" fmla="*/ 54480 w 190500"/>
              <a:gd name="connsiteY8" fmla="*/ 90199 h 190500"/>
              <a:gd name="connsiteX9" fmla="*/ 54480 w 190500"/>
              <a:gd name="connsiteY9" fmla="*/ 100301 h 190500"/>
              <a:gd name="connsiteX10" fmla="*/ 78293 w 190500"/>
              <a:gd name="connsiteY10" fmla="*/ 124114 h 190500"/>
              <a:gd name="connsiteX11" fmla="*/ 88395 w 190500"/>
              <a:gd name="connsiteY11" fmla="*/ 124114 h 190500"/>
              <a:gd name="connsiteX12" fmla="*/ 136020 w 190500"/>
              <a:gd name="connsiteY12" fmla="*/ 76489 h 190500"/>
              <a:gd name="connsiteX13" fmla="*/ 136020 w 190500"/>
              <a:gd name="connsiteY13" fmla="*/ 66386 h 190500"/>
              <a:gd name="connsiteX14" fmla="*/ 125918 w 190500"/>
              <a:gd name="connsiteY14" fmla="*/ 66386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0500" h="190500">
                <a:moveTo>
                  <a:pt x="95250" y="0"/>
                </a:moveTo>
                <a:cubicBezTo>
                  <a:pt x="147855" y="0"/>
                  <a:pt x="190500" y="42645"/>
                  <a:pt x="190500" y="95250"/>
                </a:cubicBezTo>
                <a:cubicBezTo>
                  <a:pt x="190500" y="147855"/>
                  <a:pt x="147855" y="190500"/>
                  <a:pt x="95250" y="190500"/>
                </a:cubicBezTo>
                <a:cubicBezTo>
                  <a:pt x="42645" y="190500"/>
                  <a:pt x="0" y="147855"/>
                  <a:pt x="0" y="95250"/>
                </a:cubicBezTo>
                <a:cubicBezTo>
                  <a:pt x="0" y="42645"/>
                  <a:pt x="42645" y="0"/>
                  <a:pt x="95250" y="0"/>
                </a:cubicBezTo>
                <a:close/>
                <a:moveTo>
                  <a:pt x="125918" y="66386"/>
                </a:moveTo>
                <a:lnTo>
                  <a:pt x="83344" y="108959"/>
                </a:lnTo>
                <a:lnTo>
                  <a:pt x="64583" y="90199"/>
                </a:lnTo>
                <a:cubicBezTo>
                  <a:pt x="61793" y="87409"/>
                  <a:pt x="57270" y="87409"/>
                  <a:pt x="54480" y="90199"/>
                </a:cubicBezTo>
                <a:cubicBezTo>
                  <a:pt x="51690" y="92989"/>
                  <a:pt x="51690" y="97511"/>
                  <a:pt x="54480" y="100301"/>
                </a:cubicBezTo>
                <a:lnTo>
                  <a:pt x="78293" y="124114"/>
                </a:lnTo>
                <a:cubicBezTo>
                  <a:pt x="81083" y="126903"/>
                  <a:pt x="85605" y="126903"/>
                  <a:pt x="88395" y="124114"/>
                </a:cubicBezTo>
                <a:lnTo>
                  <a:pt x="136020" y="76489"/>
                </a:lnTo>
                <a:cubicBezTo>
                  <a:pt x="138810" y="73699"/>
                  <a:pt x="138810" y="69176"/>
                  <a:pt x="136020" y="66386"/>
                </a:cubicBezTo>
                <a:cubicBezTo>
                  <a:pt x="133230" y="63596"/>
                  <a:pt x="128708" y="63596"/>
                  <a:pt x="125918" y="66386"/>
                </a:cubicBezTo>
                <a:close/>
              </a:path>
            </a:pathLst>
          </a:custGeom>
          <a:gradFill flip="none" rotWithShape="1">
            <a:gsLst>
              <a:gs pos="0">
                <a:srgbClr val="49C5B1"/>
              </a:gs>
              <a:gs pos="70000">
                <a:srgbClr val="0078D4"/>
              </a:gs>
            </a:gsLst>
            <a:path path="circle">
              <a:fillToRect l="100000" t="100000"/>
            </a:path>
            <a:tileRect r="-100000" b="-100000"/>
          </a:gradFill>
          <a:ln w="9525" cap="flat">
            <a:noFill/>
            <a:prstDash val="solid"/>
            <a:miter/>
          </a:ln>
          <a:effectLst/>
        </p:spPr>
        <p:txBody>
          <a:bodyPr rtlCol="0" anchor="ctr"/>
          <a:lstStyle/>
          <a:p>
            <a:endParaRPr lang="en-US"/>
          </a:p>
        </p:txBody>
      </p:sp>
      <p:sp>
        <p:nvSpPr>
          <p:cNvPr id="100" name="TextBox 99">
            <a:extLst>
              <a:ext uri="{FF2B5EF4-FFF2-40B4-BE49-F238E27FC236}">
                <a16:creationId xmlns:a16="http://schemas.microsoft.com/office/drawing/2014/main" id="{60C0F0AD-4242-BBBE-F860-1E58CB74DD63}"/>
              </a:ext>
            </a:extLst>
          </p:cNvPr>
          <p:cNvSpPr txBox="1"/>
          <p:nvPr/>
        </p:nvSpPr>
        <p:spPr>
          <a:xfrm>
            <a:off x="2969069" y="6216612"/>
            <a:ext cx="1920240" cy="489878"/>
          </a:xfrm>
          <a:prstGeom prst="rect">
            <a:avLst/>
          </a:prstGeom>
          <a:noFill/>
        </p:spPr>
        <p:txBody>
          <a:bodyPr wrap="square" lIns="0" tIns="0" rIns="0" bIns="0" anchor="t" anchorCtr="0">
            <a:spAutoFit/>
          </a:bodyPr>
          <a:lstStyle/>
          <a:p>
            <a:pPr fontAlgn="base">
              <a:spcBef>
                <a:spcPts val="100"/>
              </a:spcBef>
            </a:pPr>
            <a:r>
              <a:rPr lang="en-CA" sz="900" b="1" kern="0">
                <a:solidFill>
                  <a:srgbClr val="0078D4"/>
                </a:solidFill>
                <a:latin typeface="+mj-lt"/>
                <a:cs typeface="Segoe Sans Display" pitchFamily="2" charset="0"/>
              </a:rPr>
              <a:t>Write legibly.</a:t>
            </a:r>
          </a:p>
          <a:p>
            <a:pPr fontAlgn="base">
              <a:spcBef>
                <a:spcPts val="100"/>
              </a:spcBef>
            </a:pPr>
            <a:r>
              <a:rPr lang="en-CA" sz="700" kern="0">
                <a:solidFill>
                  <a:srgbClr val="000000"/>
                </a:solidFill>
                <a:effectLst/>
                <a:latin typeface="Segoe Sans Display" pitchFamily="2" charset="0"/>
                <a:ea typeface="Times New Roman" panose="02020603050405020304" pitchFamily="18" charset="0"/>
                <a:cs typeface="Segoe Sans Display" pitchFamily="2" charset="0"/>
              </a:rPr>
              <a:t>Use correct punctuation, capitalization, and grammar when writing prompts, as this will help the AI produce better quality text and responses.</a:t>
            </a:r>
            <a:endParaRPr lang="en-CA" sz="700" kern="100">
              <a:effectLst/>
              <a:latin typeface="Segoe Sans Display" pitchFamily="2" charset="0"/>
              <a:ea typeface="Calibri" panose="020F0502020204030204" pitchFamily="34" charset="0"/>
              <a:cs typeface="Segoe Sans Display" pitchFamily="2" charset="0"/>
            </a:endParaRPr>
          </a:p>
        </p:txBody>
      </p:sp>
      <p:sp>
        <p:nvSpPr>
          <p:cNvPr id="107" name="Graphic 13">
            <a:extLst>
              <a:ext uri="{FF2B5EF4-FFF2-40B4-BE49-F238E27FC236}">
                <a16:creationId xmlns:a16="http://schemas.microsoft.com/office/drawing/2014/main" id="{448C84B3-7E68-4AF1-F219-F4C3874EF89B}"/>
              </a:ext>
              <a:ext uri="{C183D7F6-B498-43B3-948B-1728B52AA6E4}">
                <adec:decorative xmlns:adec="http://schemas.microsoft.com/office/drawing/2017/decorative" val="1"/>
              </a:ext>
            </a:extLst>
          </p:cNvPr>
          <p:cNvSpPr>
            <a:spLocks noChangeAspect="1"/>
          </p:cNvSpPr>
          <p:nvPr/>
        </p:nvSpPr>
        <p:spPr>
          <a:xfrm>
            <a:off x="2762546" y="6243308"/>
            <a:ext cx="111765" cy="111765"/>
          </a:xfrm>
          <a:custGeom>
            <a:avLst/>
            <a:gdLst>
              <a:gd name="connsiteX0" fmla="*/ 95250 w 190500"/>
              <a:gd name="connsiteY0" fmla="*/ 0 h 190500"/>
              <a:gd name="connsiteX1" fmla="*/ 190500 w 190500"/>
              <a:gd name="connsiteY1" fmla="*/ 95250 h 190500"/>
              <a:gd name="connsiteX2" fmla="*/ 95250 w 190500"/>
              <a:gd name="connsiteY2" fmla="*/ 190500 h 190500"/>
              <a:gd name="connsiteX3" fmla="*/ 0 w 190500"/>
              <a:gd name="connsiteY3" fmla="*/ 95250 h 190500"/>
              <a:gd name="connsiteX4" fmla="*/ 95250 w 190500"/>
              <a:gd name="connsiteY4" fmla="*/ 0 h 190500"/>
              <a:gd name="connsiteX5" fmla="*/ 125918 w 190500"/>
              <a:gd name="connsiteY5" fmla="*/ 66386 h 190500"/>
              <a:gd name="connsiteX6" fmla="*/ 83344 w 190500"/>
              <a:gd name="connsiteY6" fmla="*/ 108959 h 190500"/>
              <a:gd name="connsiteX7" fmla="*/ 64583 w 190500"/>
              <a:gd name="connsiteY7" fmla="*/ 90199 h 190500"/>
              <a:gd name="connsiteX8" fmla="*/ 54480 w 190500"/>
              <a:gd name="connsiteY8" fmla="*/ 90199 h 190500"/>
              <a:gd name="connsiteX9" fmla="*/ 54480 w 190500"/>
              <a:gd name="connsiteY9" fmla="*/ 100301 h 190500"/>
              <a:gd name="connsiteX10" fmla="*/ 78293 w 190500"/>
              <a:gd name="connsiteY10" fmla="*/ 124114 h 190500"/>
              <a:gd name="connsiteX11" fmla="*/ 88395 w 190500"/>
              <a:gd name="connsiteY11" fmla="*/ 124114 h 190500"/>
              <a:gd name="connsiteX12" fmla="*/ 136020 w 190500"/>
              <a:gd name="connsiteY12" fmla="*/ 76489 h 190500"/>
              <a:gd name="connsiteX13" fmla="*/ 136020 w 190500"/>
              <a:gd name="connsiteY13" fmla="*/ 66386 h 190500"/>
              <a:gd name="connsiteX14" fmla="*/ 125918 w 190500"/>
              <a:gd name="connsiteY14" fmla="*/ 66386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0500" h="190500">
                <a:moveTo>
                  <a:pt x="95250" y="0"/>
                </a:moveTo>
                <a:cubicBezTo>
                  <a:pt x="147855" y="0"/>
                  <a:pt x="190500" y="42645"/>
                  <a:pt x="190500" y="95250"/>
                </a:cubicBezTo>
                <a:cubicBezTo>
                  <a:pt x="190500" y="147855"/>
                  <a:pt x="147855" y="190500"/>
                  <a:pt x="95250" y="190500"/>
                </a:cubicBezTo>
                <a:cubicBezTo>
                  <a:pt x="42645" y="190500"/>
                  <a:pt x="0" y="147855"/>
                  <a:pt x="0" y="95250"/>
                </a:cubicBezTo>
                <a:cubicBezTo>
                  <a:pt x="0" y="42645"/>
                  <a:pt x="42645" y="0"/>
                  <a:pt x="95250" y="0"/>
                </a:cubicBezTo>
                <a:close/>
                <a:moveTo>
                  <a:pt x="125918" y="66386"/>
                </a:moveTo>
                <a:lnTo>
                  <a:pt x="83344" y="108959"/>
                </a:lnTo>
                <a:lnTo>
                  <a:pt x="64583" y="90199"/>
                </a:lnTo>
                <a:cubicBezTo>
                  <a:pt x="61793" y="87409"/>
                  <a:pt x="57270" y="87409"/>
                  <a:pt x="54480" y="90199"/>
                </a:cubicBezTo>
                <a:cubicBezTo>
                  <a:pt x="51690" y="92989"/>
                  <a:pt x="51690" y="97511"/>
                  <a:pt x="54480" y="100301"/>
                </a:cubicBezTo>
                <a:lnTo>
                  <a:pt x="78293" y="124114"/>
                </a:lnTo>
                <a:cubicBezTo>
                  <a:pt x="81083" y="126903"/>
                  <a:pt x="85605" y="126903"/>
                  <a:pt x="88395" y="124114"/>
                </a:cubicBezTo>
                <a:lnTo>
                  <a:pt x="136020" y="76489"/>
                </a:lnTo>
                <a:cubicBezTo>
                  <a:pt x="138810" y="73699"/>
                  <a:pt x="138810" y="69176"/>
                  <a:pt x="136020" y="66386"/>
                </a:cubicBezTo>
                <a:cubicBezTo>
                  <a:pt x="133230" y="63596"/>
                  <a:pt x="128708" y="63596"/>
                  <a:pt x="125918" y="66386"/>
                </a:cubicBezTo>
                <a:close/>
              </a:path>
            </a:pathLst>
          </a:custGeom>
          <a:gradFill flip="none" rotWithShape="1">
            <a:gsLst>
              <a:gs pos="0">
                <a:srgbClr val="49C5B1"/>
              </a:gs>
              <a:gs pos="70000">
                <a:srgbClr val="0078D4"/>
              </a:gs>
            </a:gsLst>
            <a:path path="circle">
              <a:fillToRect l="100000" t="100000"/>
            </a:path>
            <a:tileRect r="-100000" b="-100000"/>
          </a:gradFill>
          <a:ln w="9525" cap="flat">
            <a:noFill/>
            <a:prstDash val="solid"/>
            <a:miter/>
          </a:ln>
          <a:effectLst/>
        </p:spPr>
        <p:txBody>
          <a:bodyPr rtlCol="0" anchor="ctr"/>
          <a:lstStyle/>
          <a:p>
            <a:endParaRPr lang="en-US"/>
          </a:p>
        </p:txBody>
      </p:sp>
      <p:sp>
        <p:nvSpPr>
          <p:cNvPr id="101" name="TextBox 100">
            <a:extLst>
              <a:ext uri="{FF2B5EF4-FFF2-40B4-BE49-F238E27FC236}">
                <a16:creationId xmlns:a16="http://schemas.microsoft.com/office/drawing/2014/main" id="{408537FC-D6FE-047B-DC70-CD7AB10DD4C9}"/>
              </a:ext>
            </a:extLst>
          </p:cNvPr>
          <p:cNvSpPr txBox="1"/>
          <p:nvPr/>
        </p:nvSpPr>
        <p:spPr>
          <a:xfrm>
            <a:off x="2958515" y="6815837"/>
            <a:ext cx="2011680" cy="597599"/>
          </a:xfrm>
          <a:prstGeom prst="rect">
            <a:avLst/>
          </a:prstGeom>
          <a:noFill/>
        </p:spPr>
        <p:txBody>
          <a:bodyPr wrap="square" lIns="0" tIns="0" rIns="0" bIns="0" anchor="t" anchorCtr="0">
            <a:spAutoFit/>
          </a:bodyPr>
          <a:lstStyle/>
          <a:p>
            <a:pPr fontAlgn="base">
              <a:spcBef>
                <a:spcPts val="100"/>
              </a:spcBef>
            </a:pPr>
            <a:r>
              <a:rPr lang="en-CA" sz="900" b="1" kern="0">
                <a:solidFill>
                  <a:srgbClr val="0078D4"/>
                </a:solidFill>
                <a:latin typeface="+mj-lt"/>
                <a:cs typeface="Segoe Sans Display" pitchFamily="2" charset="0"/>
              </a:rPr>
              <a:t>Check for accuracy.</a:t>
            </a:r>
          </a:p>
          <a:p>
            <a:pPr fontAlgn="base">
              <a:spcBef>
                <a:spcPts val="100"/>
              </a:spcBef>
            </a:pPr>
            <a:r>
              <a:rPr lang="en-CA" sz="700" kern="0">
                <a:solidFill>
                  <a:srgbClr val="000000"/>
                </a:solidFill>
                <a:effectLst/>
                <a:latin typeface="Segoe Sans Display" pitchFamily="2" charset="0"/>
                <a:ea typeface="Times New Roman" panose="02020603050405020304" pitchFamily="18" charset="0"/>
                <a:cs typeface="Segoe Sans Display" pitchFamily="2" charset="0"/>
              </a:rPr>
              <a:t>Occasionally, Copilot may make mistakes. Always check Copilot’s responses for accuracy, grammar, and style, and watch out for irrelevant or inappropriate content.</a:t>
            </a:r>
            <a:endParaRPr lang="en-CA" sz="700" kern="100">
              <a:effectLst/>
              <a:latin typeface="Segoe Sans Display" pitchFamily="2" charset="0"/>
              <a:ea typeface="Calibri" panose="020F0502020204030204" pitchFamily="34" charset="0"/>
              <a:cs typeface="Segoe Sans Display" pitchFamily="2" charset="0"/>
            </a:endParaRPr>
          </a:p>
        </p:txBody>
      </p:sp>
      <p:sp>
        <p:nvSpPr>
          <p:cNvPr id="108" name="Graphic 13">
            <a:extLst>
              <a:ext uri="{FF2B5EF4-FFF2-40B4-BE49-F238E27FC236}">
                <a16:creationId xmlns:a16="http://schemas.microsoft.com/office/drawing/2014/main" id="{CC51413F-C796-08ED-52DE-7158CAF5381C}"/>
              </a:ext>
              <a:ext uri="{C183D7F6-B498-43B3-948B-1728B52AA6E4}">
                <adec:decorative xmlns:adec="http://schemas.microsoft.com/office/drawing/2017/decorative" val="1"/>
              </a:ext>
            </a:extLst>
          </p:cNvPr>
          <p:cNvSpPr>
            <a:spLocks noChangeAspect="1"/>
          </p:cNvSpPr>
          <p:nvPr/>
        </p:nvSpPr>
        <p:spPr>
          <a:xfrm>
            <a:off x="2762546" y="6850550"/>
            <a:ext cx="111765" cy="111765"/>
          </a:xfrm>
          <a:custGeom>
            <a:avLst/>
            <a:gdLst>
              <a:gd name="connsiteX0" fmla="*/ 95250 w 190500"/>
              <a:gd name="connsiteY0" fmla="*/ 0 h 190500"/>
              <a:gd name="connsiteX1" fmla="*/ 190500 w 190500"/>
              <a:gd name="connsiteY1" fmla="*/ 95250 h 190500"/>
              <a:gd name="connsiteX2" fmla="*/ 95250 w 190500"/>
              <a:gd name="connsiteY2" fmla="*/ 190500 h 190500"/>
              <a:gd name="connsiteX3" fmla="*/ 0 w 190500"/>
              <a:gd name="connsiteY3" fmla="*/ 95250 h 190500"/>
              <a:gd name="connsiteX4" fmla="*/ 95250 w 190500"/>
              <a:gd name="connsiteY4" fmla="*/ 0 h 190500"/>
              <a:gd name="connsiteX5" fmla="*/ 125918 w 190500"/>
              <a:gd name="connsiteY5" fmla="*/ 66386 h 190500"/>
              <a:gd name="connsiteX6" fmla="*/ 83344 w 190500"/>
              <a:gd name="connsiteY6" fmla="*/ 108959 h 190500"/>
              <a:gd name="connsiteX7" fmla="*/ 64583 w 190500"/>
              <a:gd name="connsiteY7" fmla="*/ 90199 h 190500"/>
              <a:gd name="connsiteX8" fmla="*/ 54480 w 190500"/>
              <a:gd name="connsiteY8" fmla="*/ 90199 h 190500"/>
              <a:gd name="connsiteX9" fmla="*/ 54480 w 190500"/>
              <a:gd name="connsiteY9" fmla="*/ 100301 h 190500"/>
              <a:gd name="connsiteX10" fmla="*/ 78293 w 190500"/>
              <a:gd name="connsiteY10" fmla="*/ 124114 h 190500"/>
              <a:gd name="connsiteX11" fmla="*/ 88395 w 190500"/>
              <a:gd name="connsiteY11" fmla="*/ 124114 h 190500"/>
              <a:gd name="connsiteX12" fmla="*/ 136020 w 190500"/>
              <a:gd name="connsiteY12" fmla="*/ 76489 h 190500"/>
              <a:gd name="connsiteX13" fmla="*/ 136020 w 190500"/>
              <a:gd name="connsiteY13" fmla="*/ 66386 h 190500"/>
              <a:gd name="connsiteX14" fmla="*/ 125918 w 190500"/>
              <a:gd name="connsiteY14" fmla="*/ 66386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0500" h="190500">
                <a:moveTo>
                  <a:pt x="95250" y="0"/>
                </a:moveTo>
                <a:cubicBezTo>
                  <a:pt x="147855" y="0"/>
                  <a:pt x="190500" y="42645"/>
                  <a:pt x="190500" y="95250"/>
                </a:cubicBezTo>
                <a:cubicBezTo>
                  <a:pt x="190500" y="147855"/>
                  <a:pt x="147855" y="190500"/>
                  <a:pt x="95250" y="190500"/>
                </a:cubicBezTo>
                <a:cubicBezTo>
                  <a:pt x="42645" y="190500"/>
                  <a:pt x="0" y="147855"/>
                  <a:pt x="0" y="95250"/>
                </a:cubicBezTo>
                <a:cubicBezTo>
                  <a:pt x="0" y="42645"/>
                  <a:pt x="42645" y="0"/>
                  <a:pt x="95250" y="0"/>
                </a:cubicBezTo>
                <a:close/>
                <a:moveTo>
                  <a:pt x="125918" y="66386"/>
                </a:moveTo>
                <a:lnTo>
                  <a:pt x="83344" y="108959"/>
                </a:lnTo>
                <a:lnTo>
                  <a:pt x="64583" y="90199"/>
                </a:lnTo>
                <a:cubicBezTo>
                  <a:pt x="61793" y="87409"/>
                  <a:pt x="57270" y="87409"/>
                  <a:pt x="54480" y="90199"/>
                </a:cubicBezTo>
                <a:cubicBezTo>
                  <a:pt x="51690" y="92989"/>
                  <a:pt x="51690" y="97511"/>
                  <a:pt x="54480" y="100301"/>
                </a:cubicBezTo>
                <a:lnTo>
                  <a:pt x="78293" y="124114"/>
                </a:lnTo>
                <a:cubicBezTo>
                  <a:pt x="81083" y="126903"/>
                  <a:pt x="85605" y="126903"/>
                  <a:pt x="88395" y="124114"/>
                </a:cubicBezTo>
                <a:lnTo>
                  <a:pt x="136020" y="76489"/>
                </a:lnTo>
                <a:cubicBezTo>
                  <a:pt x="138810" y="73699"/>
                  <a:pt x="138810" y="69176"/>
                  <a:pt x="136020" y="66386"/>
                </a:cubicBezTo>
                <a:cubicBezTo>
                  <a:pt x="133230" y="63596"/>
                  <a:pt x="128708" y="63596"/>
                  <a:pt x="125918" y="66386"/>
                </a:cubicBezTo>
                <a:close/>
              </a:path>
            </a:pathLst>
          </a:custGeom>
          <a:gradFill flip="none" rotWithShape="1">
            <a:gsLst>
              <a:gs pos="0">
                <a:srgbClr val="49C5B1"/>
              </a:gs>
              <a:gs pos="70000">
                <a:srgbClr val="0078D4"/>
              </a:gs>
            </a:gsLst>
            <a:path path="circle">
              <a:fillToRect l="100000" t="100000"/>
            </a:path>
            <a:tileRect r="-100000" b="-100000"/>
          </a:gradFill>
          <a:ln w="9525" cap="flat">
            <a:noFill/>
            <a:prstDash val="solid"/>
            <a:miter/>
          </a:ln>
          <a:effectLst/>
        </p:spPr>
        <p:txBody>
          <a:bodyPr rtlCol="0" anchor="ctr"/>
          <a:lstStyle/>
          <a:p>
            <a:endParaRPr lang="en-US"/>
          </a:p>
        </p:txBody>
      </p:sp>
      <p:sp>
        <p:nvSpPr>
          <p:cNvPr id="102" name="TextBox 101">
            <a:extLst>
              <a:ext uri="{FF2B5EF4-FFF2-40B4-BE49-F238E27FC236}">
                <a16:creationId xmlns:a16="http://schemas.microsoft.com/office/drawing/2014/main" id="{1831ADC6-CD47-EAE2-1B64-D5AC42B77E38}"/>
              </a:ext>
            </a:extLst>
          </p:cNvPr>
          <p:cNvSpPr txBox="1"/>
          <p:nvPr/>
        </p:nvSpPr>
        <p:spPr>
          <a:xfrm>
            <a:off x="5235292" y="5653488"/>
            <a:ext cx="2040127" cy="474489"/>
          </a:xfrm>
          <a:prstGeom prst="rect">
            <a:avLst/>
          </a:prstGeom>
          <a:noFill/>
        </p:spPr>
        <p:txBody>
          <a:bodyPr wrap="square" lIns="0" tIns="0" rIns="0" bIns="0" anchor="t" anchorCtr="0">
            <a:spAutoFit/>
          </a:bodyPr>
          <a:lstStyle/>
          <a:p>
            <a:pPr fontAlgn="base">
              <a:spcBef>
                <a:spcPts val="100"/>
              </a:spcBef>
            </a:pPr>
            <a:r>
              <a:rPr lang="en-CA" sz="900" b="1" kern="0">
                <a:solidFill>
                  <a:srgbClr val="0078D4"/>
                </a:solidFill>
                <a:latin typeface="+mj-lt"/>
                <a:cs typeface="Segoe Sans Display" pitchFamily="2" charset="0"/>
              </a:rPr>
              <a:t>Provide details.</a:t>
            </a:r>
          </a:p>
          <a:p>
            <a:pPr fontAlgn="base">
              <a:spcBef>
                <a:spcPts val="100"/>
              </a:spcBef>
            </a:pPr>
            <a:r>
              <a:rPr lang="en-CA" sz="700" kern="0">
                <a:solidFill>
                  <a:srgbClr val="000000"/>
                </a:solidFill>
                <a:effectLst/>
                <a:latin typeface="Segoe Sans Display" pitchFamily="2" charset="0"/>
                <a:ea typeface="Times New Roman" panose="02020603050405020304" pitchFamily="18" charset="0"/>
                <a:cs typeface="Segoe Sans Display" pitchFamily="2" charset="0"/>
              </a:rPr>
              <a:t>Provide Copilot with contextual details to help it generate more accurate, consistent responses. For example, the genre, characters, and plot to a story.</a:t>
            </a:r>
            <a:endParaRPr lang="en-CA" sz="700" kern="100">
              <a:effectLst/>
              <a:latin typeface="Segoe Sans Display" pitchFamily="2" charset="0"/>
              <a:ea typeface="Calibri" panose="020F0502020204030204" pitchFamily="34" charset="0"/>
              <a:cs typeface="Segoe Sans Display" pitchFamily="2" charset="0"/>
            </a:endParaRPr>
          </a:p>
        </p:txBody>
      </p:sp>
      <p:sp>
        <p:nvSpPr>
          <p:cNvPr id="109" name="Graphic 13">
            <a:extLst>
              <a:ext uri="{FF2B5EF4-FFF2-40B4-BE49-F238E27FC236}">
                <a16:creationId xmlns:a16="http://schemas.microsoft.com/office/drawing/2014/main" id="{15BD4BBD-ADD7-75D9-54AA-22684BFBE20F}"/>
              </a:ext>
              <a:ext uri="{C183D7F6-B498-43B3-948B-1728B52AA6E4}">
                <adec:decorative xmlns:adec="http://schemas.microsoft.com/office/drawing/2017/decorative" val="1"/>
              </a:ext>
            </a:extLst>
          </p:cNvPr>
          <p:cNvSpPr>
            <a:spLocks noChangeAspect="1"/>
          </p:cNvSpPr>
          <p:nvPr/>
        </p:nvSpPr>
        <p:spPr>
          <a:xfrm>
            <a:off x="5039324" y="5669280"/>
            <a:ext cx="111765" cy="111765"/>
          </a:xfrm>
          <a:custGeom>
            <a:avLst/>
            <a:gdLst>
              <a:gd name="connsiteX0" fmla="*/ 95250 w 190500"/>
              <a:gd name="connsiteY0" fmla="*/ 0 h 190500"/>
              <a:gd name="connsiteX1" fmla="*/ 190500 w 190500"/>
              <a:gd name="connsiteY1" fmla="*/ 95250 h 190500"/>
              <a:gd name="connsiteX2" fmla="*/ 95250 w 190500"/>
              <a:gd name="connsiteY2" fmla="*/ 190500 h 190500"/>
              <a:gd name="connsiteX3" fmla="*/ 0 w 190500"/>
              <a:gd name="connsiteY3" fmla="*/ 95250 h 190500"/>
              <a:gd name="connsiteX4" fmla="*/ 95250 w 190500"/>
              <a:gd name="connsiteY4" fmla="*/ 0 h 190500"/>
              <a:gd name="connsiteX5" fmla="*/ 125918 w 190500"/>
              <a:gd name="connsiteY5" fmla="*/ 66386 h 190500"/>
              <a:gd name="connsiteX6" fmla="*/ 83344 w 190500"/>
              <a:gd name="connsiteY6" fmla="*/ 108959 h 190500"/>
              <a:gd name="connsiteX7" fmla="*/ 64583 w 190500"/>
              <a:gd name="connsiteY7" fmla="*/ 90199 h 190500"/>
              <a:gd name="connsiteX8" fmla="*/ 54480 w 190500"/>
              <a:gd name="connsiteY8" fmla="*/ 90199 h 190500"/>
              <a:gd name="connsiteX9" fmla="*/ 54480 w 190500"/>
              <a:gd name="connsiteY9" fmla="*/ 100301 h 190500"/>
              <a:gd name="connsiteX10" fmla="*/ 78293 w 190500"/>
              <a:gd name="connsiteY10" fmla="*/ 124114 h 190500"/>
              <a:gd name="connsiteX11" fmla="*/ 88395 w 190500"/>
              <a:gd name="connsiteY11" fmla="*/ 124114 h 190500"/>
              <a:gd name="connsiteX12" fmla="*/ 136020 w 190500"/>
              <a:gd name="connsiteY12" fmla="*/ 76489 h 190500"/>
              <a:gd name="connsiteX13" fmla="*/ 136020 w 190500"/>
              <a:gd name="connsiteY13" fmla="*/ 66386 h 190500"/>
              <a:gd name="connsiteX14" fmla="*/ 125918 w 190500"/>
              <a:gd name="connsiteY14" fmla="*/ 66386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0500" h="190500">
                <a:moveTo>
                  <a:pt x="95250" y="0"/>
                </a:moveTo>
                <a:cubicBezTo>
                  <a:pt x="147855" y="0"/>
                  <a:pt x="190500" y="42645"/>
                  <a:pt x="190500" y="95250"/>
                </a:cubicBezTo>
                <a:cubicBezTo>
                  <a:pt x="190500" y="147855"/>
                  <a:pt x="147855" y="190500"/>
                  <a:pt x="95250" y="190500"/>
                </a:cubicBezTo>
                <a:cubicBezTo>
                  <a:pt x="42645" y="190500"/>
                  <a:pt x="0" y="147855"/>
                  <a:pt x="0" y="95250"/>
                </a:cubicBezTo>
                <a:cubicBezTo>
                  <a:pt x="0" y="42645"/>
                  <a:pt x="42645" y="0"/>
                  <a:pt x="95250" y="0"/>
                </a:cubicBezTo>
                <a:close/>
                <a:moveTo>
                  <a:pt x="125918" y="66386"/>
                </a:moveTo>
                <a:lnTo>
                  <a:pt x="83344" y="108959"/>
                </a:lnTo>
                <a:lnTo>
                  <a:pt x="64583" y="90199"/>
                </a:lnTo>
                <a:cubicBezTo>
                  <a:pt x="61793" y="87409"/>
                  <a:pt x="57270" y="87409"/>
                  <a:pt x="54480" y="90199"/>
                </a:cubicBezTo>
                <a:cubicBezTo>
                  <a:pt x="51690" y="92989"/>
                  <a:pt x="51690" y="97511"/>
                  <a:pt x="54480" y="100301"/>
                </a:cubicBezTo>
                <a:lnTo>
                  <a:pt x="78293" y="124114"/>
                </a:lnTo>
                <a:cubicBezTo>
                  <a:pt x="81083" y="126903"/>
                  <a:pt x="85605" y="126903"/>
                  <a:pt x="88395" y="124114"/>
                </a:cubicBezTo>
                <a:lnTo>
                  <a:pt x="136020" y="76489"/>
                </a:lnTo>
                <a:cubicBezTo>
                  <a:pt x="138810" y="73699"/>
                  <a:pt x="138810" y="69176"/>
                  <a:pt x="136020" y="66386"/>
                </a:cubicBezTo>
                <a:cubicBezTo>
                  <a:pt x="133230" y="63596"/>
                  <a:pt x="128708" y="63596"/>
                  <a:pt x="125918" y="66386"/>
                </a:cubicBezTo>
                <a:close/>
              </a:path>
            </a:pathLst>
          </a:custGeom>
          <a:gradFill flip="none" rotWithShape="1">
            <a:gsLst>
              <a:gs pos="0">
                <a:srgbClr val="49C5B1"/>
              </a:gs>
              <a:gs pos="70000">
                <a:srgbClr val="0078D4"/>
              </a:gs>
            </a:gsLst>
            <a:path path="circle">
              <a:fillToRect l="100000" t="100000"/>
            </a:path>
            <a:tileRect r="-100000" b="-100000"/>
          </a:gradFill>
          <a:ln w="9525" cap="flat">
            <a:noFill/>
            <a:prstDash val="solid"/>
            <a:miter/>
          </a:ln>
          <a:effectLst/>
        </p:spPr>
        <p:txBody>
          <a:bodyPr rtlCol="0" anchor="ctr"/>
          <a:lstStyle/>
          <a:p>
            <a:endParaRPr lang="en-US"/>
          </a:p>
        </p:txBody>
      </p:sp>
      <p:sp>
        <p:nvSpPr>
          <p:cNvPr id="103" name="TextBox 102">
            <a:extLst>
              <a:ext uri="{FF2B5EF4-FFF2-40B4-BE49-F238E27FC236}">
                <a16:creationId xmlns:a16="http://schemas.microsoft.com/office/drawing/2014/main" id="{DE527B30-3F1A-475F-FBBE-A28C1E1942BB}"/>
              </a:ext>
            </a:extLst>
          </p:cNvPr>
          <p:cNvSpPr txBox="1"/>
          <p:nvPr/>
        </p:nvSpPr>
        <p:spPr>
          <a:xfrm>
            <a:off x="5235293" y="6216612"/>
            <a:ext cx="1801368" cy="597599"/>
          </a:xfrm>
          <a:prstGeom prst="rect">
            <a:avLst/>
          </a:prstGeom>
          <a:noFill/>
        </p:spPr>
        <p:txBody>
          <a:bodyPr wrap="square" lIns="0" tIns="0" rIns="0" bIns="0" anchor="t" anchorCtr="0">
            <a:spAutoFit/>
          </a:bodyPr>
          <a:lstStyle/>
          <a:p>
            <a:pPr fontAlgn="base">
              <a:spcBef>
                <a:spcPts val="100"/>
              </a:spcBef>
            </a:pPr>
            <a:r>
              <a:rPr lang="en-CA" sz="900" b="1" kern="0">
                <a:solidFill>
                  <a:srgbClr val="0078D4"/>
                </a:solidFill>
                <a:latin typeface="+mj-lt"/>
                <a:cs typeface="Segoe Sans Display" pitchFamily="2" charset="0"/>
              </a:rPr>
              <a:t>Be polite.</a:t>
            </a:r>
          </a:p>
          <a:p>
            <a:pPr fontAlgn="base">
              <a:spcBef>
                <a:spcPts val="100"/>
              </a:spcBef>
            </a:pPr>
            <a:r>
              <a:rPr lang="en-CA" sz="700" kern="0">
                <a:solidFill>
                  <a:srgbClr val="000000"/>
                </a:solidFill>
                <a:effectLst/>
                <a:latin typeface="Segoe Sans Display" pitchFamily="2" charset="0"/>
                <a:ea typeface="Times New Roman" panose="02020603050405020304" pitchFamily="18" charset="0"/>
                <a:cs typeface="Segoe Sans Display" pitchFamily="2" charset="0"/>
              </a:rPr>
              <a:t>Using kind and respectful language when chatting with Copilot helps foster collaboration and improves the AI's responsiveness and performance.</a:t>
            </a:r>
            <a:endParaRPr lang="en-CA" sz="700" kern="100">
              <a:effectLst/>
              <a:latin typeface="Segoe Sans Display" pitchFamily="2" charset="0"/>
              <a:ea typeface="Calibri" panose="020F0502020204030204" pitchFamily="34" charset="0"/>
              <a:cs typeface="Segoe Sans Display" pitchFamily="2" charset="0"/>
            </a:endParaRPr>
          </a:p>
        </p:txBody>
      </p:sp>
      <p:sp>
        <p:nvSpPr>
          <p:cNvPr id="110" name="Graphic 13">
            <a:extLst>
              <a:ext uri="{FF2B5EF4-FFF2-40B4-BE49-F238E27FC236}">
                <a16:creationId xmlns:a16="http://schemas.microsoft.com/office/drawing/2014/main" id="{F30B8DFE-5589-B056-6DEE-8B1A94945115}"/>
              </a:ext>
              <a:ext uri="{C183D7F6-B498-43B3-948B-1728B52AA6E4}">
                <adec:decorative xmlns:adec="http://schemas.microsoft.com/office/drawing/2017/decorative" val="1"/>
              </a:ext>
            </a:extLst>
          </p:cNvPr>
          <p:cNvSpPr>
            <a:spLocks noChangeAspect="1"/>
          </p:cNvSpPr>
          <p:nvPr/>
        </p:nvSpPr>
        <p:spPr>
          <a:xfrm>
            <a:off x="5039324" y="6243535"/>
            <a:ext cx="111765" cy="111765"/>
          </a:xfrm>
          <a:custGeom>
            <a:avLst/>
            <a:gdLst>
              <a:gd name="connsiteX0" fmla="*/ 95250 w 190500"/>
              <a:gd name="connsiteY0" fmla="*/ 0 h 190500"/>
              <a:gd name="connsiteX1" fmla="*/ 190500 w 190500"/>
              <a:gd name="connsiteY1" fmla="*/ 95250 h 190500"/>
              <a:gd name="connsiteX2" fmla="*/ 95250 w 190500"/>
              <a:gd name="connsiteY2" fmla="*/ 190500 h 190500"/>
              <a:gd name="connsiteX3" fmla="*/ 0 w 190500"/>
              <a:gd name="connsiteY3" fmla="*/ 95250 h 190500"/>
              <a:gd name="connsiteX4" fmla="*/ 95250 w 190500"/>
              <a:gd name="connsiteY4" fmla="*/ 0 h 190500"/>
              <a:gd name="connsiteX5" fmla="*/ 125918 w 190500"/>
              <a:gd name="connsiteY5" fmla="*/ 66386 h 190500"/>
              <a:gd name="connsiteX6" fmla="*/ 83344 w 190500"/>
              <a:gd name="connsiteY6" fmla="*/ 108959 h 190500"/>
              <a:gd name="connsiteX7" fmla="*/ 64583 w 190500"/>
              <a:gd name="connsiteY7" fmla="*/ 90199 h 190500"/>
              <a:gd name="connsiteX8" fmla="*/ 54480 w 190500"/>
              <a:gd name="connsiteY8" fmla="*/ 90199 h 190500"/>
              <a:gd name="connsiteX9" fmla="*/ 54480 w 190500"/>
              <a:gd name="connsiteY9" fmla="*/ 100301 h 190500"/>
              <a:gd name="connsiteX10" fmla="*/ 78293 w 190500"/>
              <a:gd name="connsiteY10" fmla="*/ 124114 h 190500"/>
              <a:gd name="connsiteX11" fmla="*/ 88395 w 190500"/>
              <a:gd name="connsiteY11" fmla="*/ 124114 h 190500"/>
              <a:gd name="connsiteX12" fmla="*/ 136020 w 190500"/>
              <a:gd name="connsiteY12" fmla="*/ 76489 h 190500"/>
              <a:gd name="connsiteX13" fmla="*/ 136020 w 190500"/>
              <a:gd name="connsiteY13" fmla="*/ 66386 h 190500"/>
              <a:gd name="connsiteX14" fmla="*/ 125918 w 190500"/>
              <a:gd name="connsiteY14" fmla="*/ 66386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0500" h="190500">
                <a:moveTo>
                  <a:pt x="95250" y="0"/>
                </a:moveTo>
                <a:cubicBezTo>
                  <a:pt x="147855" y="0"/>
                  <a:pt x="190500" y="42645"/>
                  <a:pt x="190500" y="95250"/>
                </a:cubicBezTo>
                <a:cubicBezTo>
                  <a:pt x="190500" y="147855"/>
                  <a:pt x="147855" y="190500"/>
                  <a:pt x="95250" y="190500"/>
                </a:cubicBezTo>
                <a:cubicBezTo>
                  <a:pt x="42645" y="190500"/>
                  <a:pt x="0" y="147855"/>
                  <a:pt x="0" y="95250"/>
                </a:cubicBezTo>
                <a:cubicBezTo>
                  <a:pt x="0" y="42645"/>
                  <a:pt x="42645" y="0"/>
                  <a:pt x="95250" y="0"/>
                </a:cubicBezTo>
                <a:close/>
                <a:moveTo>
                  <a:pt x="125918" y="66386"/>
                </a:moveTo>
                <a:lnTo>
                  <a:pt x="83344" y="108959"/>
                </a:lnTo>
                <a:lnTo>
                  <a:pt x="64583" y="90199"/>
                </a:lnTo>
                <a:cubicBezTo>
                  <a:pt x="61793" y="87409"/>
                  <a:pt x="57270" y="87409"/>
                  <a:pt x="54480" y="90199"/>
                </a:cubicBezTo>
                <a:cubicBezTo>
                  <a:pt x="51690" y="92989"/>
                  <a:pt x="51690" y="97511"/>
                  <a:pt x="54480" y="100301"/>
                </a:cubicBezTo>
                <a:lnTo>
                  <a:pt x="78293" y="124114"/>
                </a:lnTo>
                <a:cubicBezTo>
                  <a:pt x="81083" y="126903"/>
                  <a:pt x="85605" y="126903"/>
                  <a:pt x="88395" y="124114"/>
                </a:cubicBezTo>
                <a:lnTo>
                  <a:pt x="136020" y="76489"/>
                </a:lnTo>
                <a:cubicBezTo>
                  <a:pt x="138810" y="73699"/>
                  <a:pt x="138810" y="69176"/>
                  <a:pt x="136020" y="66386"/>
                </a:cubicBezTo>
                <a:cubicBezTo>
                  <a:pt x="133230" y="63596"/>
                  <a:pt x="128708" y="63596"/>
                  <a:pt x="125918" y="66386"/>
                </a:cubicBezTo>
                <a:close/>
              </a:path>
            </a:pathLst>
          </a:custGeom>
          <a:gradFill flip="none" rotWithShape="1">
            <a:gsLst>
              <a:gs pos="0">
                <a:srgbClr val="49C5B1"/>
              </a:gs>
              <a:gs pos="70000">
                <a:srgbClr val="0078D4"/>
              </a:gs>
            </a:gsLst>
            <a:path path="circle">
              <a:fillToRect l="100000" t="100000"/>
            </a:path>
            <a:tileRect r="-100000" b="-100000"/>
          </a:gradFill>
          <a:ln w="9525" cap="flat">
            <a:noFill/>
            <a:prstDash val="solid"/>
            <a:miter/>
          </a:ln>
          <a:effectLst/>
        </p:spPr>
        <p:txBody>
          <a:bodyPr rtlCol="0" anchor="ctr"/>
          <a:lstStyle/>
          <a:p>
            <a:endParaRPr lang="en-US"/>
          </a:p>
        </p:txBody>
      </p:sp>
      <p:sp>
        <p:nvSpPr>
          <p:cNvPr id="123" name="Rounded Rectangle 122">
            <a:extLst>
              <a:ext uri="{FF2B5EF4-FFF2-40B4-BE49-F238E27FC236}">
                <a16:creationId xmlns:a16="http://schemas.microsoft.com/office/drawing/2014/main" id="{AC95D175-2EE3-EAFD-E3C7-58645F2A57C0}"/>
              </a:ext>
            </a:extLst>
          </p:cNvPr>
          <p:cNvSpPr/>
          <p:nvPr/>
        </p:nvSpPr>
        <p:spPr bwMode="auto">
          <a:xfrm>
            <a:off x="453780" y="8993509"/>
            <a:ext cx="591111" cy="248056"/>
          </a:xfrm>
          <a:prstGeom prst="roundRect">
            <a:avLst>
              <a:gd name="adj" fmla="val 50000"/>
            </a:avLst>
          </a:prstGeom>
          <a:gradFill>
            <a:gsLst>
              <a:gs pos="40000">
                <a:srgbClr val="C03BC4"/>
              </a:gs>
              <a:gs pos="100000">
                <a:srgbClr val="F4364C"/>
              </a:gs>
            </a:gsLst>
            <a:lin ang="0" scaled="1"/>
          </a:gradFill>
          <a:ln>
            <a:noFill/>
            <a:headEnd type="none" w="med" len="med"/>
            <a:tailEnd type="none" w="med" len="med"/>
          </a:ln>
          <a:effectLst>
            <a:outerShdw blurRad="114300" dist="63500" dir="2700000" algn="tl" rotWithShape="0">
              <a:srgbClr val="454142">
                <a:alpha val="20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 tIns="0" rIns="36000" bIns="0"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1000" b="1">
                <a:solidFill>
                  <a:srgbClr val="FFFFFF"/>
                </a:solidFill>
                <a:latin typeface="+mj-lt"/>
                <a:ea typeface="Segoe UI" pitchFamily="34" charset="0"/>
                <a:cs typeface="Segoe UI Semibold" panose="020B0502040204020203" pitchFamily="34" charset="0"/>
              </a:rPr>
              <a:t>Don’ts</a:t>
            </a:r>
          </a:p>
        </p:txBody>
      </p:sp>
      <p:sp>
        <p:nvSpPr>
          <p:cNvPr id="131" name="Graphic 66">
            <a:extLst>
              <a:ext uri="{FF2B5EF4-FFF2-40B4-BE49-F238E27FC236}">
                <a16:creationId xmlns:a16="http://schemas.microsoft.com/office/drawing/2014/main" id="{9450E535-66E9-FE96-7BEB-2A0CC44CBC4A}"/>
              </a:ext>
              <a:ext uri="{C183D7F6-B498-43B3-948B-1728B52AA6E4}">
                <adec:decorative xmlns:adec="http://schemas.microsoft.com/office/drawing/2017/decorative" val="1"/>
              </a:ext>
            </a:extLst>
          </p:cNvPr>
          <p:cNvSpPr>
            <a:spLocks noChangeAspect="1"/>
          </p:cNvSpPr>
          <p:nvPr/>
        </p:nvSpPr>
        <p:spPr>
          <a:xfrm>
            <a:off x="545183" y="7744623"/>
            <a:ext cx="111600" cy="111600"/>
          </a:xfrm>
          <a:custGeom>
            <a:avLst/>
            <a:gdLst>
              <a:gd name="connsiteX0" fmla="*/ 95250 w 190500"/>
              <a:gd name="connsiteY0" fmla="*/ 0 h 190500"/>
              <a:gd name="connsiteX1" fmla="*/ 190500 w 190500"/>
              <a:gd name="connsiteY1" fmla="*/ 95250 h 190500"/>
              <a:gd name="connsiteX2" fmla="*/ 95250 w 190500"/>
              <a:gd name="connsiteY2" fmla="*/ 190500 h 190500"/>
              <a:gd name="connsiteX3" fmla="*/ 0 w 190500"/>
              <a:gd name="connsiteY3" fmla="*/ 95250 h 190500"/>
              <a:gd name="connsiteX4" fmla="*/ 95250 w 190500"/>
              <a:gd name="connsiteY4" fmla="*/ 0 h 190500"/>
              <a:gd name="connsiteX5" fmla="*/ 128876 w 190500"/>
              <a:gd name="connsiteY5" fmla="*/ 61624 h 190500"/>
              <a:gd name="connsiteX6" fmla="*/ 128075 w 190500"/>
              <a:gd name="connsiteY6" fmla="*/ 60932 h 190500"/>
              <a:gd name="connsiteX7" fmla="*/ 119668 w 190500"/>
              <a:gd name="connsiteY7" fmla="*/ 60864 h 190500"/>
              <a:gd name="connsiteX8" fmla="*/ 118774 w 190500"/>
              <a:gd name="connsiteY8" fmla="*/ 61624 h 190500"/>
              <a:gd name="connsiteX9" fmla="*/ 95250 w 190500"/>
              <a:gd name="connsiteY9" fmla="*/ 85144 h 190500"/>
              <a:gd name="connsiteX10" fmla="*/ 71726 w 190500"/>
              <a:gd name="connsiteY10" fmla="*/ 61624 h 190500"/>
              <a:gd name="connsiteX11" fmla="*/ 70925 w 190500"/>
              <a:gd name="connsiteY11" fmla="*/ 60932 h 190500"/>
              <a:gd name="connsiteX12" fmla="*/ 62518 w 190500"/>
              <a:gd name="connsiteY12" fmla="*/ 60864 h 190500"/>
              <a:gd name="connsiteX13" fmla="*/ 61624 w 190500"/>
              <a:gd name="connsiteY13" fmla="*/ 61624 h 190500"/>
              <a:gd name="connsiteX14" fmla="*/ 60932 w 190500"/>
              <a:gd name="connsiteY14" fmla="*/ 62425 h 190500"/>
              <a:gd name="connsiteX15" fmla="*/ 60864 w 190500"/>
              <a:gd name="connsiteY15" fmla="*/ 70832 h 190500"/>
              <a:gd name="connsiteX16" fmla="*/ 61624 w 190500"/>
              <a:gd name="connsiteY16" fmla="*/ 71726 h 190500"/>
              <a:gd name="connsiteX17" fmla="*/ 85144 w 190500"/>
              <a:gd name="connsiteY17" fmla="*/ 95250 h 190500"/>
              <a:gd name="connsiteX18" fmla="*/ 61624 w 190500"/>
              <a:gd name="connsiteY18" fmla="*/ 118774 h 190500"/>
              <a:gd name="connsiteX19" fmla="*/ 60932 w 190500"/>
              <a:gd name="connsiteY19" fmla="*/ 119575 h 190500"/>
              <a:gd name="connsiteX20" fmla="*/ 60864 w 190500"/>
              <a:gd name="connsiteY20" fmla="*/ 127982 h 190500"/>
              <a:gd name="connsiteX21" fmla="*/ 61624 w 190500"/>
              <a:gd name="connsiteY21" fmla="*/ 128876 h 190500"/>
              <a:gd name="connsiteX22" fmla="*/ 62425 w 190500"/>
              <a:gd name="connsiteY22" fmla="*/ 129568 h 190500"/>
              <a:gd name="connsiteX23" fmla="*/ 70832 w 190500"/>
              <a:gd name="connsiteY23" fmla="*/ 129636 h 190500"/>
              <a:gd name="connsiteX24" fmla="*/ 71726 w 190500"/>
              <a:gd name="connsiteY24" fmla="*/ 128876 h 190500"/>
              <a:gd name="connsiteX25" fmla="*/ 95250 w 190500"/>
              <a:gd name="connsiteY25" fmla="*/ 105356 h 190500"/>
              <a:gd name="connsiteX26" fmla="*/ 118774 w 190500"/>
              <a:gd name="connsiteY26" fmla="*/ 128876 h 190500"/>
              <a:gd name="connsiteX27" fmla="*/ 119575 w 190500"/>
              <a:gd name="connsiteY27" fmla="*/ 129568 h 190500"/>
              <a:gd name="connsiteX28" fmla="*/ 127982 w 190500"/>
              <a:gd name="connsiteY28" fmla="*/ 129636 h 190500"/>
              <a:gd name="connsiteX29" fmla="*/ 128876 w 190500"/>
              <a:gd name="connsiteY29" fmla="*/ 128876 h 190500"/>
              <a:gd name="connsiteX30" fmla="*/ 129568 w 190500"/>
              <a:gd name="connsiteY30" fmla="*/ 128075 h 190500"/>
              <a:gd name="connsiteX31" fmla="*/ 129636 w 190500"/>
              <a:gd name="connsiteY31" fmla="*/ 119668 h 190500"/>
              <a:gd name="connsiteX32" fmla="*/ 128876 w 190500"/>
              <a:gd name="connsiteY32" fmla="*/ 118774 h 190500"/>
              <a:gd name="connsiteX33" fmla="*/ 105356 w 190500"/>
              <a:gd name="connsiteY33" fmla="*/ 95250 h 190500"/>
              <a:gd name="connsiteX34" fmla="*/ 128876 w 190500"/>
              <a:gd name="connsiteY34" fmla="*/ 71726 h 190500"/>
              <a:gd name="connsiteX35" fmla="*/ 129568 w 190500"/>
              <a:gd name="connsiteY35" fmla="*/ 70925 h 190500"/>
              <a:gd name="connsiteX36" fmla="*/ 129636 w 190500"/>
              <a:gd name="connsiteY36" fmla="*/ 62518 h 190500"/>
              <a:gd name="connsiteX37" fmla="*/ 128876 w 190500"/>
              <a:gd name="connsiteY37" fmla="*/ 61624 h 190500"/>
              <a:gd name="connsiteX38" fmla="*/ 128075 w 190500"/>
              <a:gd name="connsiteY38" fmla="*/ 60932 h 190500"/>
              <a:gd name="connsiteX39" fmla="*/ 128876 w 190500"/>
              <a:gd name="connsiteY39" fmla="*/ 61624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90500" h="190500">
                <a:moveTo>
                  <a:pt x="95250" y="0"/>
                </a:moveTo>
                <a:cubicBezTo>
                  <a:pt x="147855" y="0"/>
                  <a:pt x="190500" y="42645"/>
                  <a:pt x="190500" y="95250"/>
                </a:cubicBezTo>
                <a:cubicBezTo>
                  <a:pt x="190500" y="147855"/>
                  <a:pt x="147855" y="190500"/>
                  <a:pt x="95250" y="190500"/>
                </a:cubicBezTo>
                <a:cubicBezTo>
                  <a:pt x="42645" y="190500"/>
                  <a:pt x="0" y="147855"/>
                  <a:pt x="0" y="95250"/>
                </a:cubicBezTo>
                <a:cubicBezTo>
                  <a:pt x="0" y="42645"/>
                  <a:pt x="42645" y="0"/>
                  <a:pt x="95250" y="0"/>
                </a:cubicBezTo>
                <a:close/>
                <a:moveTo>
                  <a:pt x="128876" y="61624"/>
                </a:moveTo>
                <a:lnTo>
                  <a:pt x="128075" y="60932"/>
                </a:lnTo>
                <a:cubicBezTo>
                  <a:pt x="125589" y="59087"/>
                  <a:pt x="122177" y="59065"/>
                  <a:pt x="119668" y="60864"/>
                </a:cubicBezTo>
                <a:lnTo>
                  <a:pt x="118774" y="61624"/>
                </a:lnTo>
                <a:lnTo>
                  <a:pt x="95250" y="85144"/>
                </a:lnTo>
                <a:lnTo>
                  <a:pt x="71726" y="61624"/>
                </a:lnTo>
                <a:lnTo>
                  <a:pt x="70925" y="60932"/>
                </a:lnTo>
                <a:cubicBezTo>
                  <a:pt x="68439" y="59087"/>
                  <a:pt x="65027" y="59065"/>
                  <a:pt x="62518" y="60864"/>
                </a:cubicBezTo>
                <a:lnTo>
                  <a:pt x="61624" y="61624"/>
                </a:lnTo>
                <a:lnTo>
                  <a:pt x="60932" y="62425"/>
                </a:lnTo>
                <a:cubicBezTo>
                  <a:pt x="59087" y="64911"/>
                  <a:pt x="59065" y="68323"/>
                  <a:pt x="60864" y="70832"/>
                </a:cubicBezTo>
                <a:lnTo>
                  <a:pt x="61624" y="71726"/>
                </a:lnTo>
                <a:lnTo>
                  <a:pt x="85144" y="95250"/>
                </a:lnTo>
                <a:lnTo>
                  <a:pt x="61624" y="118774"/>
                </a:lnTo>
                <a:lnTo>
                  <a:pt x="60932" y="119575"/>
                </a:lnTo>
                <a:cubicBezTo>
                  <a:pt x="59087" y="122061"/>
                  <a:pt x="59065" y="125473"/>
                  <a:pt x="60864" y="127982"/>
                </a:cubicBezTo>
                <a:lnTo>
                  <a:pt x="61624" y="128876"/>
                </a:lnTo>
                <a:lnTo>
                  <a:pt x="62425" y="129568"/>
                </a:lnTo>
                <a:cubicBezTo>
                  <a:pt x="64911" y="131413"/>
                  <a:pt x="68323" y="131435"/>
                  <a:pt x="70832" y="129636"/>
                </a:cubicBezTo>
                <a:lnTo>
                  <a:pt x="71726" y="128876"/>
                </a:lnTo>
                <a:lnTo>
                  <a:pt x="95250" y="105356"/>
                </a:lnTo>
                <a:lnTo>
                  <a:pt x="118774" y="128876"/>
                </a:lnTo>
                <a:lnTo>
                  <a:pt x="119575" y="129568"/>
                </a:lnTo>
                <a:cubicBezTo>
                  <a:pt x="122061" y="131413"/>
                  <a:pt x="125473" y="131435"/>
                  <a:pt x="127982" y="129636"/>
                </a:cubicBezTo>
                <a:lnTo>
                  <a:pt x="128876" y="128876"/>
                </a:lnTo>
                <a:lnTo>
                  <a:pt x="129568" y="128075"/>
                </a:lnTo>
                <a:cubicBezTo>
                  <a:pt x="131413" y="125589"/>
                  <a:pt x="131435" y="122177"/>
                  <a:pt x="129636" y="119668"/>
                </a:cubicBezTo>
                <a:lnTo>
                  <a:pt x="128876" y="118774"/>
                </a:lnTo>
                <a:lnTo>
                  <a:pt x="105356" y="95250"/>
                </a:lnTo>
                <a:lnTo>
                  <a:pt x="128876" y="71726"/>
                </a:lnTo>
                <a:lnTo>
                  <a:pt x="129568" y="70925"/>
                </a:lnTo>
                <a:cubicBezTo>
                  <a:pt x="131413" y="68439"/>
                  <a:pt x="131435" y="65027"/>
                  <a:pt x="129636" y="62518"/>
                </a:cubicBezTo>
                <a:lnTo>
                  <a:pt x="128876" y="61624"/>
                </a:lnTo>
                <a:lnTo>
                  <a:pt x="128075" y="60932"/>
                </a:lnTo>
                <a:lnTo>
                  <a:pt x="128876" y="61624"/>
                </a:lnTo>
                <a:close/>
              </a:path>
            </a:pathLst>
          </a:custGeom>
          <a:gradFill flip="none" rotWithShape="1">
            <a:gsLst>
              <a:gs pos="8000">
                <a:srgbClr val="C03BC4"/>
              </a:gs>
              <a:gs pos="95000">
                <a:srgbClr val="F4364C"/>
              </a:gs>
            </a:gsLst>
            <a:path path="circle">
              <a:fillToRect r="100000" b="100000"/>
            </a:path>
            <a:tileRect l="-100000" t="-100000"/>
          </a:gradFill>
          <a:ln w="9525" cap="flat">
            <a:noFill/>
            <a:prstDash val="solid"/>
            <a:miter/>
          </a:ln>
        </p:spPr>
        <p:txBody>
          <a:bodyPr rtlCol="0" anchor="ctr"/>
          <a:lstStyle/>
          <a:p>
            <a:endParaRPr lang="en-US"/>
          </a:p>
        </p:txBody>
      </p:sp>
      <p:sp>
        <p:nvSpPr>
          <p:cNvPr id="137" name="TextBox 136">
            <a:extLst>
              <a:ext uri="{FF2B5EF4-FFF2-40B4-BE49-F238E27FC236}">
                <a16:creationId xmlns:a16="http://schemas.microsoft.com/office/drawing/2014/main" id="{132E2911-4D18-B283-84C7-4647D2789A85}"/>
              </a:ext>
            </a:extLst>
          </p:cNvPr>
          <p:cNvSpPr txBox="1"/>
          <p:nvPr/>
        </p:nvSpPr>
        <p:spPr>
          <a:xfrm>
            <a:off x="751542" y="7728666"/>
            <a:ext cx="1801368" cy="461665"/>
          </a:xfrm>
          <a:prstGeom prst="rect">
            <a:avLst/>
          </a:prstGeom>
          <a:noFill/>
        </p:spPr>
        <p:txBody>
          <a:bodyPr wrap="square" lIns="0" tIns="0" rIns="0" bIns="0" anchor="t" anchorCtr="0">
            <a:spAutoFit/>
          </a:bodyPr>
          <a:lstStyle/>
          <a:p>
            <a:pPr fontAlgn="base">
              <a:spcBef>
                <a:spcPts val="100"/>
              </a:spcBef>
            </a:pPr>
            <a:r>
              <a:rPr lang="en-CA" sz="900" b="1" kern="0">
                <a:solidFill>
                  <a:srgbClr val="C03BC4"/>
                </a:solidFill>
                <a:effectLst/>
                <a:latin typeface="+mj-lt"/>
                <a:ea typeface="Times New Roman" panose="02020603050405020304" pitchFamily="18" charset="0"/>
                <a:cs typeface="Segoe Sans Display" pitchFamily="2" charset="0"/>
              </a:rPr>
              <a:t>Be vague.</a:t>
            </a:r>
            <a:br>
              <a:rPr lang="en-CA" sz="1000" b="1" kern="0">
                <a:effectLst/>
                <a:latin typeface="Segoe Sans Display" pitchFamily="2" charset="0"/>
                <a:ea typeface="Times New Roman" panose="02020603050405020304" pitchFamily="18" charset="0"/>
                <a:cs typeface="Segoe Sans Display" pitchFamily="2" charset="0"/>
              </a:rPr>
            </a:br>
            <a:r>
              <a:rPr lang="en-US" altLang="en-US" sz="700">
                <a:solidFill>
                  <a:srgbClr val="000000"/>
                </a:solidFill>
                <a:ea typeface="Times New Roman" panose="02020603050405020304" pitchFamily="18" charset="0"/>
                <a:cs typeface="Segoe UI" panose="020B0502040204020203" pitchFamily="34" charset="0"/>
              </a:rPr>
              <a:t>When prompting Copilot, avoid using vague language, and be as clear as possible to receive better-quality responses.</a:t>
            </a:r>
            <a:endParaRPr lang="en-CA" sz="700" kern="100">
              <a:ea typeface="Calibri" panose="020F0502020204030204" pitchFamily="34" charset="0"/>
              <a:cs typeface="Segoe UI" panose="020B0502040204020203" pitchFamily="34" charset="0"/>
            </a:endParaRPr>
          </a:p>
        </p:txBody>
      </p:sp>
      <p:sp>
        <p:nvSpPr>
          <p:cNvPr id="139" name="TextBox 138">
            <a:extLst>
              <a:ext uri="{FF2B5EF4-FFF2-40B4-BE49-F238E27FC236}">
                <a16:creationId xmlns:a16="http://schemas.microsoft.com/office/drawing/2014/main" id="{7FA5CE2A-529C-AAFB-9808-BD68F6BB3DA9}"/>
              </a:ext>
            </a:extLst>
          </p:cNvPr>
          <p:cNvSpPr txBox="1"/>
          <p:nvPr/>
        </p:nvSpPr>
        <p:spPr>
          <a:xfrm>
            <a:off x="751544" y="8291790"/>
            <a:ext cx="1914941" cy="625812"/>
          </a:xfrm>
          <a:prstGeom prst="rect">
            <a:avLst/>
          </a:prstGeom>
          <a:noFill/>
        </p:spPr>
        <p:txBody>
          <a:bodyPr wrap="square" lIns="0" tIns="0" rIns="0" bIns="0" anchor="t" anchorCtr="0">
            <a:spAutoFit/>
          </a:bodyPr>
          <a:lstStyle/>
          <a:p>
            <a:pPr fontAlgn="base">
              <a:spcBef>
                <a:spcPts val="100"/>
              </a:spcBef>
            </a:pPr>
            <a:r>
              <a:rPr lang="en-CA" sz="900" b="1" kern="0">
                <a:solidFill>
                  <a:srgbClr val="C03BC4"/>
                </a:solidFill>
                <a:latin typeface="+mj-lt"/>
                <a:cs typeface="Segoe Sans Display" pitchFamily="2" charset="0"/>
              </a:rPr>
              <a:t>Request inappropriate or unethical content.</a:t>
            </a:r>
          </a:p>
          <a:p>
            <a:pPr fontAlgn="base">
              <a:spcBef>
                <a:spcPts val="200"/>
              </a:spcBef>
              <a:spcAft>
                <a:spcPct val="0"/>
              </a:spcAft>
            </a:pPr>
            <a:r>
              <a:rPr lang="en-US" altLang="en-US" sz="700">
                <a:solidFill>
                  <a:srgbClr val="000000"/>
                </a:solidFill>
                <a:cs typeface="Segoe UI" panose="020B0502040204020203" pitchFamily="34" charset="0"/>
              </a:rPr>
              <a:t>Copilot is not responsible for the content or the consequences of your writing. You should respect local laws, rules, and the rights of others. </a:t>
            </a:r>
          </a:p>
        </p:txBody>
      </p:sp>
      <p:sp>
        <p:nvSpPr>
          <p:cNvPr id="142" name="TextBox 141">
            <a:extLst>
              <a:ext uri="{FF2B5EF4-FFF2-40B4-BE49-F238E27FC236}">
                <a16:creationId xmlns:a16="http://schemas.microsoft.com/office/drawing/2014/main" id="{F371A8DE-6F3C-8C87-06DD-8F28BBB6A0DD}"/>
              </a:ext>
            </a:extLst>
          </p:cNvPr>
          <p:cNvSpPr txBox="1"/>
          <p:nvPr/>
        </p:nvSpPr>
        <p:spPr>
          <a:xfrm>
            <a:off x="2967601" y="7728666"/>
            <a:ext cx="1987836" cy="548868"/>
          </a:xfrm>
          <a:prstGeom prst="rect">
            <a:avLst/>
          </a:prstGeom>
          <a:noFill/>
        </p:spPr>
        <p:txBody>
          <a:bodyPr wrap="square" lIns="0" tIns="0" rIns="0" bIns="0" anchor="t" anchorCtr="0">
            <a:spAutoFit/>
          </a:bodyPr>
          <a:lstStyle/>
          <a:p>
            <a:pPr fontAlgn="base">
              <a:spcBef>
                <a:spcPts val="100"/>
              </a:spcBef>
            </a:pPr>
            <a:r>
              <a:rPr lang="en-CA" sz="900" b="1" kern="0">
                <a:solidFill>
                  <a:srgbClr val="C03BC4"/>
                </a:solidFill>
                <a:latin typeface="+mj-lt"/>
                <a:cs typeface="Segoe Sans Display" pitchFamily="2" charset="0"/>
              </a:rPr>
              <a:t>Use slang, jargon, or informal language.</a:t>
            </a:r>
          </a:p>
          <a:p>
            <a:pPr marR="0" lvl="0" indent="0" fontAlgn="base">
              <a:spcBef>
                <a:spcPts val="200"/>
              </a:spcBef>
              <a:spcAft>
                <a:spcPct val="0"/>
              </a:spcAft>
              <a:buClrTx/>
              <a:buSzTx/>
              <a:buFontTx/>
              <a:buNone/>
              <a:tabLst/>
            </a:pPr>
            <a:r>
              <a:rPr lang="en-US" altLang="en-US" sz="800">
                <a:solidFill>
                  <a:srgbClr val="000000"/>
                </a:solidFill>
                <a:latin typeface="Segoe UI" panose="020B0502040204020203" pitchFamily="34" charset="0"/>
                <a:cs typeface="Segoe UI" panose="020B0502040204020203" pitchFamily="34" charset="0"/>
              </a:rPr>
              <a:t>This may cause Copilot to give low-quality, inappropriate or unprofessional responses.</a:t>
            </a:r>
          </a:p>
        </p:txBody>
      </p:sp>
      <p:sp>
        <p:nvSpPr>
          <p:cNvPr id="145" name="TextBox 144">
            <a:extLst>
              <a:ext uri="{FF2B5EF4-FFF2-40B4-BE49-F238E27FC236}">
                <a16:creationId xmlns:a16="http://schemas.microsoft.com/office/drawing/2014/main" id="{FDCCBB5D-087B-07B3-0D8A-E56FBDCCB387}"/>
              </a:ext>
            </a:extLst>
          </p:cNvPr>
          <p:cNvSpPr txBox="1"/>
          <p:nvPr/>
        </p:nvSpPr>
        <p:spPr>
          <a:xfrm>
            <a:off x="2967599" y="8393353"/>
            <a:ext cx="1987835" cy="582211"/>
          </a:xfrm>
          <a:prstGeom prst="rect">
            <a:avLst/>
          </a:prstGeom>
          <a:noFill/>
        </p:spPr>
        <p:txBody>
          <a:bodyPr wrap="square" lIns="0" tIns="0" rIns="0" bIns="0" anchor="t" anchorCtr="0">
            <a:spAutoFit/>
          </a:bodyPr>
          <a:lstStyle/>
          <a:p>
            <a:pPr fontAlgn="base">
              <a:spcBef>
                <a:spcPts val="100"/>
              </a:spcBef>
            </a:pPr>
            <a:r>
              <a:rPr lang="en-CA" sz="900" b="1" kern="0">
                <a:solidFill>
                  <a:srgbClr val="C03BC4"/>
                </a:solidFill>
                <a:latin typeface="+mj-lt"/>
                <a:cs typeface="Segoe Sans Display" pitchFamily="2" charset="0"/>
              </a:rPr>
              <a:t>Give conflicting instructions.</a:t>
            </a:r>
          </a:p>
          <a:p>
            <a:pPr fontAlgn="base">
              <a:spcBef>
                <a:spcPts val="100"/>
              </a:spcBef>
            </a:pPr>
            <a:r>
              <a:rPr lang="en-US" altLang="en-US" sz="700">
                <a:solidFill>
                  <a:srgbClr val="000000"/>
                </a:solidFill>
                <a:cs typeface="Segoe UI" panose="020B0502040204020203" pitchFamily="34" charset="0"/>
              </a:rPr>
              <a:t>Prompting Copilot to perform a task that includes multiple or conflicting pieces of information in the same request can confuse the AI and result in lower quality responses. </a:t>
            </a:r>
          </a:p>
        </p:txBody>
      </p:sp>
      <p:sp>
        <p:nvSpPr>
          <p:cNvPr id="148" name="TextBox 147">
            <a:extLst>
              <a:ext uri="{FF2B5EF4-FFF2-40B4-BE49-F238E27FC236}">
                <a16:creationId xmlns:a16="http://schemas.microsoft.com/office/drawing/2014/main" id="{C6E76413-2AD7-1AD0-241B-CAB6B8B274CA}"/>
              </a:ext>
            </a:extLst>
          </p:cNvPr>
          <p:cNvSpPr txBox="1"/>
          <p:nvPr/>
        </p:nvSpPr>
        <p:spPr>
          <a:xfrm>
            <a:off x="5233823" y="7728666"/>
            <a:ext cx="1920240" cy="487313"/>
          </a:xfrm>
          <a:prstGeom prst="rect">
            <a:avLst/>
          </a:prstGeom>
          <a:noFill/>
        </p:spPr>
        <p:txBody>
          <a:bodyPr wrap="square" lIns="0" tIns="0" rIns="0" bIns="0" anchor="t" anchorCtr="0">
            <a:spAutoFit/>
          </a:bodyPr>
          <a:lstStyle/>
          <a:p>
            <a:pPr fontAlgn="base">
              <a:spcBef>
                <a:spcPts val="100"/>
              </a:spcBef>
            </a:pPr>
            <a:r>
              <a:rPr lang="en-CA" sz="900" b="1" kern="0">
                <a:solidFill>
                  <a:srgbClr val="C03BC4"/>
                </a:solidFill>
                <a:latin typeface="+mj-lt"/>
                <a:cs typeface="Segoe Sans Display" pitchFamily="2" charset="0"/>
              </a:rPr>
              <a:t>Interrupt or change topics abruptly.</a:t>
            </a:r>
          </a:p>
          <a:p>
            <a:pPr fontAlgn="base">
              <a:spcBef>
                <a:spcPts val="200"/>
              </a:spcBef>
            </a:pPr>
            <a:r>
              <a:rPr lang="en-US" altLang="en-US" sz="700">
                <a:solidFill>
                  <a:srgbClr val="000000"/>
                </a:solidFill>
                <a:ea typeface="Times New Roman" panose="02020603050405020304" pitchFamily="18" charset="0"/>
                <a:cs typeface="Segoe UI" panose="020B0502040204020203" pitchFamily="34" charset="0"/>
              </a:rPr>
              <a:t>This could disrupt Copilot’s writing process. Always close or finish a task before starting a new one. When starting a new task, write “New task.” </a:t>
            </a:r>
            <a:endParaRPr lang="en-US" altLang="en-US" sz="700">
              <a:cs typeface="Segoe UI" panose="020B0502040204020203" pitchFamily="34" charset="0"/>
            </a:endParaRPr>
          </a:p>
        </p:txBody>
      </p:sp>
      <p:sp>
        <p:nvSpPr>
          <p:cNvPr id="4" name="Slide Number Placeholder 5">
            <a:extLst>
              <a:ext uri="{FF2B5EF4-FFF2-40B4-BE49-F238E27FC236}">
                <a16:creationId xmlns:a16="http://schemas.microsoft.com/office/drawing/2014/main" id="{520F0D63-067F-9BB1-F92E-299BB9ABE8D7}"/>
              </a:ext>
            </a:extLst>
          </p:cNvPr>
          <p:cNvSpPr>
            <a:spLocks noGrp="1"/>
          </p:cNvSpPr>
          <p:nvPr>
            <p:ph type="sldNum" sz="quarter" idx="12"/>
          </p:nvPr>
        </p:nvSpPr>
        <p:spPr>
          <a:xfrm>
            <a:off x="5489258" y="9322649"/>
            <a:ext cx="1748790" cy="535517"/>
          </a:xfrm>
        </p:spPr>
        <p:txBody>
          <a:bodyPr/>
          <a:lstStyle/>
          <a:p>
            <a:fld id="{BF64B658-AF8F-7D4C-AC24-1E662CA57B6D}" type="slidenum">
              <a:rPr lang="en-US" smtClean="0"/>
              <a:t>9</a:t>
            </a:fld>
            <a:endParaRPr lang="en-US"/>
          </a:p>
        </p:txBody>
      </p:sp>
    </p:spTree>
    <p:extLst>
      <p:ext uri="{BB962C8B-B14F-4D97-AF65-F5344CB8AC3E}">
        <p14:creationId xmlns:p14="http://schemas.microsoft.com/office/powerpoint/2010/main" val="26052469"/>
      </p:ext>
    </p:extLst>
  </p:cSld>
  <p:clrMapOvr>
    <a:masterClrMapping/>
  </p:clrMapOvr>
</p:sld>
</file>

<file path=ppt/theme/theme1.xml><?xml version="1.0" encoding="utf-8"?>
<a:theme xmlns:a="http://schemas.openxmlformats.org/drawingml/2006/main" name="3_Microsoft Standard">
  <a:themeElements>
    <a:clrScheme name="Custom 13">
      <a:dk1>
        <a:srgbClr val="353535"/>
      </a:dk1>
      <a:lt1>
        <a:srgbClr val="FFFFFF"/>
      </a:lt1>
      <a:dk2>
        <a:srgbClr val="002050"/>
      </a:dk2>
      <a:lt2>
        <a:srgbClr val="EAEAEA"/>
      </a:lt2>
      <a:accent1>
        <a:srgbClr val="0078D7"/>
      </a:accent1>
      <a:accent2>
        <a:srgbClr val="002050"/>
      </a:accent2>
      <a:accent3>
        <a:srgbClr val="00BCF2"/>
      </a:accent3>
      <a:accent4>
        <a:srgbClr val="B4009E"/>
      </a:accent4>
      <a:accent5>
        <a:srgbClr val="737373"/>
      </a:accent5>
      <a:accent6>
        <a:srgbClr val="E6E6E6"/>
      </a:accent6>
      <a:hlink>
        <a:srgbClr val="0078D7"/>
      </a:hlink>
      <a:folHlink>
        <a:srgbClr val="0078D7"/>
      </a:folHlink>
    </a:clrScheme>
    <a:fontScheme name="Segoe UI Light - Segoe UI Semilight">
      <a:majorFont>
        <a:latin typeface="Segoe UI Light"/>
        <a:ea typeface=""/>
        <a:cs typeface=""/>
      </a:majorFont>
      <a:minorFont>
        <a:latin typeface="Segoe UI Semilight"/>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lank" id="{1A444D3F-9471-42FA-96DE-DBE8B4D344BC}" vid="{56996F2A-ECE4-4D59-A08B-05A919035807}"/>
    </a:ext>
  </a:extLst>
</a:theme>
</file>

<file path=ppt/theme/theme2.xml><?xml version="1.0" encoding="utf-8"?>
<a:theme xmlns:a="http://schemas.openxmlformats.org/drawingml/2006/main" name="Microsoft 365 Template Light">
  <a:themeElements>
    <a:clrScheme name="Custom 3">
      <a:dk1>
        <a:srgbClr val="091F2C"/>
      </a:dk1>
      <a:lt1>
        <a:srgbClr val="FFF8F3"/>
      </a:lt1>
      <a:dk2>
        <a:srgbClr val="091F2C"/>
      </a:dk2>
      <a:lt2>
        <a:srgbClr val="E8E6DF"/>
      </a:lt2>
      <a:accent1>
        <a:srgbClr val="225B62"/>
      </a:accent1>
      <a:accent2>
        <a:srgbClr val="2A446F"/>
      </a:accent2>
      <a:accent3>
        <a:srgbClr val="702573"/>
      </a:accent3>
      <a:accent4>
        <a:srgbClr val="FFA38B"/>
      </a:accent4>
      <a:accent5>
        <a:srgbClr val="8DE971"/>
      </a:accent5>
      <a:accent6>
        <a:srgbClr val="FFE399"/>
      </a:accent6>
      <a:hlink>
        <a:srgbClr val="0078D4"/>
      </a:hlink>
      <a:folHlink>
        <a:srgbClr val="0078D4"/>
      </a:folHlink>
    </a:clrScheme>
    <a:fontScheme name="Custom 2">
      <a:majorFont>
        <a:latin typeface="Segoe Sans Display Semibold"/>
        <a:ea typeface=""/>
        <a:cs typeface=""/>
      </a:majorFont>
      <a:minorFont>
        <a:latin typeface="Segoe Sans Display"/>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rgbClr val="FFFFFF"/>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custClrLst>
    <a:custClr name="Light Brown">
      <a:srgbClr val="E1D3C7"/>
    </a:custClr>
    <a:custClr name="Light Yellow">
      <a:srgbClr val="FFE399"/>
    </a:custClr>
    <a:custClr name="Light Orange">
      <a:srgbClr val="FFA38B"/>
    </a:custClr>
    <a:custClr name="Light Red">
      <a:srgbClr val="FFB3BB"/>
    </a:custClr>
    <a:custClr name="Light Magenta">
      <a:srgbClr val="D59ED7"/>
    </a:custClr>
    <a:custClr name="Light Purple">
      <a:srgbClr val="C5B4E3"/>
    </a:custClr>
    <a:custClr name="Light Blue">
      <a:srgbClr val="8DC8E8"/>
    </a:custClr>
    <a:custClr name="Light Teal">
      <a:srgbClr val="B9DCD2"/>
    </a:custClr>
    <a:custClr name="Light Green">
      <a:srgbClr val="D4EC8E"/>
    </a:custClr>
    <a:custClr name="Blue Black">
      <a:srgbClr val="091F2C"/>
    </a:custClr>
    <a:custClr name="Brown">
      <a:srgbClr val="BF9474"/>
    </a:custClr>
    <a:custClr name="Yellow">
      <a:srgbClr val="FFB900"/>
    </a:custClr>
    <a:custClr name="Orange">
      <a:srgbClr val="FF5C39"/>
    </a:custClr>
    <a:custClr name="Red">
      <a:srgbClr val="F4364C"/>
    </a:custClr>
    <a:custClr name="Magenta">
      <a:srgbClr val="C03BC4"/>
    </a:custClr>
    <a:custClr name="Purple">
      <a:srgbClr val="8661C5"/>
    </a:custClr>
    <a:custClr name="Blue">
      <a:srgbClr val="0078D4"/>
    </a:custClr>
    <a:custClr name="Teal">
      <a:srgbClr val="49C5B1"/>
    </a:custClr>
    <a:custClr name="Green">
      <a:srgbClr val="8DE971"/>
    </a:custClr>
    <a:custClr name="Rich Black">
      <a:srgbClr val="000000"/>
    </a:custClr>
    <a:custClr name="Dark Brown">
      <a:srgbClr val="5C4738"/>
    </a:custClr>
    <a:custClr name="Dark Yellow">
      <a:srgbClr val="7F5A1A"/>
    </a:custClr>
    <a:custClr name="Dark Orange">
      <a:srgbClr val="73391D"/>
    </a:custClr>
    <a:custClr name="Dark Red">
      <a:srgbClr val="73262F"/>
    </a:custClr>
    <a:custClr name="Dark Magenta">
      <a:srgbClr val="702573"/>
    </a:custClr>
    <a:custClr name="Dark Purple">
      <a:srgbClr val="463668"/>
    </a:custClr>
    <a:custClr name="Dark Blue">
      <a:srgbClr val="2A446F"/>
    </a:custClr>
    <a:custClr name="Dark Teal">
      <a:srgbClr val="225B62"/>
    </a:custClr>
    <a:custClr name="Dark Green">
      <a:srgbClr val="07641D"/>
    </a:custClr>
    <a:custClr name="Brown Black">
      <a:srgbClr val="291817"/>
    </a:custClr>
    <a:custClr name="Pure White">
      <a:srgbClr val="FFFFFF"/>
    </a:custClr>
    <a:custClr name="Off White">
      <a:srgbClr val="F4F3F5"/>
    </a:custClr>
    <a:custClr name="Warm White">
      <a:srgbClr val="FFF8F3"/>
    </a:custClr>
    <a:custClr name="Warm Light Gray">
      <a:srgbClr val="E8E6DF"/>
    </a:custClr>
    <a:custClr name="Mid Gray">
      <a:srgbClr val="D7D2CB"/>
    </a:custClr>
    <a:custClr name="Warm Gray">
      <a:srgbClr val="8C8279"/>
    </a:custClr>
    <a:custClr name="Light Gray">
      <a:srgbClr val="D9D9D6"/>
    </a:custClr>
    <a:custClr name="Cool Gray">
      <a:srgbClr val="B1B3B3"/>
    </a:custClr>
    <a:custClr name="Dark Gray">
      <a:srgbClr val="454142"/>
    </a:custClr>
    <a:custClr name="Pure White">
      <a:srgbClr val="FFFFFF"/>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Lst>
  <a:extLst>
    <a:ext uri="{05A4C25C-085E-4340-85A3-A5531E510DB2}">
      <thm15:themeFamily xmlns:thm15="http://schemas.microsoft.com/office/thememl/2012/main" name="Microsoft365_template_v09.potx" id="{B82214A9-21D3-41B7-9840-190BF918AD7D}" vid="{EDB60C7D-238C-45E6-878C-CB51F099DC09}"/>
    </a:ext>
  </a:extLst>
</a:theme>
</file>

<file path=ppt/theme/theme3.xml><?xml version="1.0" encoding="utf-8"?>
<a:theme xmlns:a="http://schemas.openxmlformats.org/drawingml/2006/main" name="1_Microsoft 365 Template Light">
  <a:themeElements>
    <a:clrScheme name="Custom 3">
      <a:dk1>
        <a:srgbClr val="091F2C"/>
      </a:dk1>
      <a:lt1>
        <a:srgbClr val="FFF8F3"/>
      </a:lt1>
      <a:dk2>
        <a:srgbClr val="091F2C"/>
      </a:dk2>
      <a:lt2>
        <a:srgbClr val="E8E6DF"/>
      </a:lt2>
      <a:accent1>
        <a:srgbClr val="225B62"/>
      </a:accent1>
      <a:accent2>
        <a:srgbClr val="2A446F"/>
      </a:accent2>
      <a:accent3>
        <a:srgbClr val="702573"/>
      </a:accent3>
      <a:accent4>
        <a:srgbClr val="FFA38B"/>
      </a:accent4>
      <a:accent5>
        <a:srgbClr val="8DE971"/>
      </a:accent5>
      <a:accent6>
        <a:srgbClr val="FFE399"/>
      </a:accent6>
      <a:hlink>
        <a:srgbClr val="0078D4"/>
      </a:hlink>
      <a:folHlink>
        <a:srgbClr val="0078D4"/>
      </a:folHlink>
    </a:clrScheme>
    <a:fontScheme name="Custom 2">
      <a:majorFont>
        <a:latin typeface="Segoe Sans Display Semibold"/>
        <a:ea typeface=""/>
        <a:cs typeface=""/>
      </a:majorFont>
      <a:minorFont>
        <a:latin typeface="Segoe Sans Display"/>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rgbClr val="FFFFFF"/>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custClrLst>
    <a:custClr name="Light Brown">
      <a:srgbClr val="E1D3C7"/>
    </a:custClr>
    <a:custClr name="Light Yellow">
      <a:srgbClr val="FFE399"/>
    </a:custClr>
    <a:custClr name="Light Orange">
      <a:srgbClr val="FFA38B"/>
    </a:custClr>
    <a:custClr name="Light Red">
      <a:srgbClr val="FFB3BB"/>
    </a:custClr>
    <a:custClr name="Light Magenta">
      <a:srgbClr val="D59ED7"/>
    </a:custClr>
    <a:custClr name="Light Purple">
      <a:srgbClr val="C5B4E3"/>
    </a:custClr>
    <a:custClr name="Light Blue">
      <a:srgbClr val="8DC8E8"/>
    </a:custClr>
    <a:custClr name="Light Teal">
      <a:srgbClr val="B9DCD2"/>
    </a:custClr>
    <a:custClr name="Light Green">
      <a:srgbClr val="D4EC8E"/>
    </a:custClr>
    <a:custClr name="Blue Black">
      <a:srgbClr val="091F2C"/>
    </a:custClr>
    <a:custClr name="Brown">
      <a:srgbClr val="BF9474"/>
    </a:custClr>
    <a:custClr name="Yellow">
      <a:srgbClr val="FFB900"/>
    </a:custClr>
    <a:custClr name="Orange">
      <a:srgbClr val="FF5C39"/>
    </a:custClr>
    <a:custClr name="Red">
      <a:srgbClr val="F4364C"/>
    </a:custClr>
    <a:custClr name="Magenta">
      <a:srgbClr val="C03BC4"/>
    </a:custClr>
    <a:custClr name="Purple">
      <a:srgbClr val="8661C5"/>
    </a:custClr>
    <a:custClr name="Blue">
      <a:srgbClr val="0078D4"/>
    </a:custClr>
    <a:custClr name="Teal">
      <a:srgbClr val="49C5B1"/>
    </a:custClr>
    <a:custClr name="Green">
      <a:srgbClr val="8DE971"/>
    </a:custClr>
    <a:custClr name="Rich Black">
      <a:srgbClr val="000000"/>
    </a:custClr>
    <a:custClr name="Dark Brown">
      <a:srgbClr val="5C4738"/>
    </a:custClr>
    <a:custClr name="Dark Yellow">
      <a:srgbClr val="7F5A1A"/>
    </a:custClr>
    <a:custClr name="Dark Orange">
      <a:srgbClr val="73391D"/>
    </a:custClr>
    <a:custClr name="Dark Red">
      <a:srgbClr val="73262F"/>
    </a:custClr>
    <a:custClr name="Dark Magenta">
      <a:srgbClr val="702573"/>
    </a:custClr>
    <a:custClr name="Dark Purple">
      <a:srgbClr val="463668"/>
    </a:custClr>
    <a:custClr name="Dark Blue">
      <a:srgbClr val="2A446F"/>
    </a:custClr>
    <a:custClr name="Dark Teal">
      <a:srgbClr val="225B62"/>
    </a:custClr>
    <a:custClr name="Dark Green">
      <a:srgbClr val="07641D"/>
    </a:custClr>
    <a:custClr name="Brown Black">
      <a:srgbClr val="291817"/>
    </a:custClr>
    <a:custClr name="Pure White">
      <a:srgbClr val="FFFFFF"/>
    </a:custClr>
    <a:custClr name="Off White">
      <a:srgbClr val="F4F3F5"/>
    </a:custClr>
    <a:custClr name="Warm White">
      <a:srgbClr val="FFF8F3"/>
    </a:custClr>
    <a:custClr name="Warm Light Gray">
      <a:srgbClr val="E8E6DF"/>
    </a:custClr>
    <a:custClr name="Mid Gray">
      <a:srgbClr val="D7D2CB"/>
    </a:custClr>
    <a:custClr name="Warm Gray">
      <a:srgbClr val="8C8279"/>
    </a:custClr>
    <a:custClr name="Light Gray">
      <a:srgbClr val="D9D9D6"/>
    </a:custClr>
    <a:custClr name="Cool Gray">
      <a:srgbClr val="B1B3B3"/>
    </a:custClr>
    <a:custClr name="Dark Gray">
      <a:srgbClr val="454142"/>
    </a:custClr>
    <a:custClr name="Pure White">
      <a:srgbClr val="FFFFFF"/>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Lst>
  <a:extLst>
    <a:ext uri="{05A4C25C-085E-4340-85A3-A5531E510DB2}">
      <thm15:themeFamily xmlns:thm15="http://schemas.microsoft.com/office/thememl/2012/main" name="Microsoft365_template_v09.potx" id="{B82214A9-21D3-41B7-9840-190BF918AD7D}" vid="{EDB60C7D-238C-45E6-878C-CB51F099DC09}"/>
    </a:ext>
  </a:extLst>
</a:theme>
</file>

<file path=ppt/theme/theme4.xml><?xml version="1.0" encoding="utf-8"?>
<a:theme xmlns:a="http://schemas.openxmlformats.org/drawingml/2006/main" name="2_Microsoft 365 Template Light">
  <a:themeElements>
    <a:clrScheme name="Custom 3">
      <a:dk1>
        <a:srgbClr val="091F2C"/>
      </a:dk1>
      <a:lt1>
        <a:srgbClr val="FFF8F3"/>
      </a:lt1>
      <a:dk2>
        <a:srgbClr val="091F2C"/>
      </a:dk2>
      <a:lt2>
        <a:srgbClr val="E8E6DF"/>
      </a:lt2>
      <a:accent1>
        <a:srgbClr val="225B62"/>
      </a:accent1>
      <a:accent2>
        <a:srgbClr val="2A446F"/>
      </a:accent2>
      <a:accent3>
        <a:srgbClr val="702573"/>
      </a:accent3>
      <a:accent4>
        <a:srgbClr val="FFA38B"/>
      </a:accent4>
      <a:accent5>
        <a:srgbClr val="8DE971"/>
      </a:accent5>
      <a:accent6>
        <a:srgbClr val="FFE399"/>
      </a:accent6>
      <a:hlink>
        <a:srgbClr val="0078D4"/>
      </a:hlink>
      <a:folHlink>
        <a:srgbClr val="0078D4"/>
      </a:folHlink>
    </a:clrScheme>
    <a:fontScheme name="Custom 2">
      <a:majorFont>
        <a:latin typeface="Segoe Sans Display Semibold"/>
        <a:ea typeface=""/>
        <a:cs typeface=""/>
      </a:majorFont>
      <a:minorFont>
        <a:latin typeface="Segoe Sans Display"/>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rgbClr val="FFFFFF"/>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custClrLst>
    <a:custClr name="Light Brown">
      <a:srgbClr val="E1D3C7"/>
    </a:custClr>
    <a:custClr name="Light Yellow">
      <a:srgbClr val="FFE399"/>
    </a:custClr>
    <a:custClr name="Light Orange">
      <a:srgbClr val="FFA38B"/>
    </a:custClr>
    <a:custClr name="Light Red">
      <a:srgbClr val="FFB3BB"/>
    </a:custClr>
    <a:custClr name="Light Magenta">
      <a:srgbClr val="D59ED7"/>
    </a:custClr>
    <a:custClr name="Light Purple">
      <a:srgbClr val="C5B4E3"/>
    </a:custClr>
    <a:custClr name="Light Blue">
      <a:srgbClr val="8DC8E8"/>
    </a:custClr>
    <a:custClr name="Light Teal">
      <a:srgbClr val="B9DCD2"/>
    </a:custClr>
    <a:custClr name="Light Green">
      <a:srgbClr val="D4EC8E"/>
    </a:custClr>
    <a:custClr name="Blue Black">
      <a:srgbClr val="091F2C"/>
    </a:custClr>
    <a:custClr name="Brown">
      <a:srgbClr val="BF9474"/>
    </a:custClr>
    <a:custClr name="Yellow">
      <a:srgbClr val="FFB900"/>
    </a:custClr>
    <a:custClr name="Orange">
      <a:srgbClr val="FF5C39"/>
    </a:custClr>
    <a:custClr name="Red">
      <a:srgbClr val="F4364C"/>
    </a:custClr>
    <a:custClr name="Magenta">
      <a:srgbClr val="C03BC4"/>
    </a:custClr>
    <a:custClr name="Purple">
      <a:srgbClr val="8661C5"/>
    </a:custClr>
    <a:custClr name="Blue">
      <a:srgbClr val="0078D4"/>
    </a:custClr>
    <a:custClr name="Teal">
      <a:srgbClr val="49C5B1"/>
    </a:custClr>
    <a:custClr name="Green">
      <a:srgbClr val="8DE971"/>
    </a:custClr>
    <a:custClr name="Rich Black">
      <a:srgbClr val="000000"/>
    </a:custClr>
    <a:custClr name="Dark Brown">
      <a:srgbClr val="5C4738"/>
    </a:custClr>
    <a:custClr name="Dark Yellow">
      <a:srgbClr val="7F5A1A"/>
    </a:custClr>
    <a:custClr name="Dark Orange">
      <a:srgbClr val="73391D"/>
    </a:custClr>
    <a:custClr name="Dark Red">
      <a:srgbClr val="73262F"/>
    </a:custClr>
    <a:custClr name="Dark Magenta">
      <a:srgbClr val="702573"/>
    </a:custClr>
    <a:custClr name="Dark Purple">
      <a:srgbClr val="463668"/>
    </a:custClr>
    <a:custClr name="Dark Blue">
      <a:srgbClr val="2A446F"/>
    </a:custClr>
    <a:custClr name="Dark Teal">
      <a:srgbClr val="225B62"/>
    </a:custClr>
    <a:custClr name="Dark Green">
      <a:srgbClr val="07641D"/>
    </a:custClr>
    <a:custClr name="Brown Black">
      <a:srgbClr val="291817"/>
    </a:custClr>
    <a:custClr name="Pure White">
      <a:srgbClr val="FFFFFF"/>
    </a:custClr>
    <a:custClr name="Off White">
      <a:srgbClr val="F4F3F5"/>
    </a:custClr>
    <a:custClr name="Warm White">
      <a:srgbClr val="FFF8F3"/>
    </a:custClr>
    <a:custClr name="Warm Light Gray">
      <a:srgbClr val="E8E6DF"/>
    </a:custClr>
    <a:custClr name="Mid Gray">
      <a:srgbClr val="D7D2CB"/>
    </a:custClr>
    <a:custClr name="Warm Gray">
      <a:srgbClr val="8C8279"/>
    </a:custClr>
    <a:custClr name="Light Gray">
      <a:srgbClr val="D9D9D6"/>
    </a:custClr>
    <a:custClr name="Cool Gray">
      <a:srgbClr val="B1B3B3"/>
    </a:custClr>
    <a:custClr name="Dark Gray">
      <a:srgbClr val="454142"/>
    </a:custClr>
    <a:custClr name="Pure White">
      <a:srgbClr val="FFFFFF"/>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Lst>
  <a:extLst>
    <a:ext uri="{05A4C25C-085E-4340-85A3-A5531E510DB2}">
      <thm15:themeFamily xmlns:thm15="http://schemas.microsoft.com/office/thememl/2012/main" name="Microsoft365_template_v09.potx" id="{B82214A9-21D3-41B7-9840-190BF918AD7D}" vid="{EDB60C7D-238C-45E6-878C-CB51F099DC0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AB4D63BEF6CE74A98DE71B79A4EFA2E" ma:contentTypeVersion="20" ma:contentTypeDescription="Create a new document." ma:contentTypeScope="" ma:versionID="cb9345eb3893610c45717ec70d2b3801">
  <xsd:schema xmlns:xsd="http://www.w3.org/2001/XMLSchema" xmlns:xs="http://www.w3.org/2001/XMLSchema" xmlns:p="http://schemas.microsoft.com/office/2006/metadata/properties" xmlns:ns1="http://schemas.microsoft.com/sharepoint/v3" xmlns:ns2="324d2b90-11f2-4fdf-990a-54fa46247cf8" xmlns:ns3="b817b00b-f121-400f-976b-40959b1c7d14" targetNamespace="http://schemas.microsoft.com/office/2006/metadata/properties" ma:root="true" ma:fieldsID="323b0e0f0e8756d44652f1531627ebfa" ns1:_="" ns2:_="" ns3:_="">
    <xsd:import namespace="http://schemas.microsoft.com/sharepoint/v3"/>
    <xsd:import namespace="324d2b90-11f2-4fdf-990a-54fa46247cf8"/>
    <xsd:import namespace="b817b00b-f121-400f-976b-40959b1c7d14"/>
    <xsd:element name="properties">
      <xsd:complexType>
        <xsd:sequence>
          <xsd:element name="documentManagement">
            <xsd:complexType>
              <xsd:all>
                <xsd:element ref="ns2:lcf76f155ced4ddcb4097134ff3c332f" minOccurs="0"/>
                <xsd:element ref="ns3:TaxCatchAll" minOccurs="0"/>
                <xsd:element ref="ns2:MediaServiceMetadata" minOccurs="0"/>
                <xsd:element ref="ns2:MediaServiceFastMetadata" minOccurs="0"/>
                <xsd:element ref="ns2:MediaServiceSearchProperties" minOccurs="0"/>
                <xsd:element ref="ns2:MediaServiceObjectDetectorVersions" minOccurs="0"/>
                <xsd:element ref="ns2:MediaServiceOCR" minOccurs="0"/>
                <xsd:element ref="ns2:MediaServiceGenerationTime" minOccurs="0"/>
                <xsd:element ref="ns2:MediaServiceEventHashCode" minOccurs="0"/>
                <xsd:element ref="ns1:_ip_UnifiedCompliancePolicyProperties" minOccurs="0"/>
                <xsd:element ref="ns1:_ip_UnifiedCompliancePolicyUIAction" minOccurs="0"/>
                <xsd:element ref="ns2:MediaLengthInSeconds" minOccurs="0"/>
                <xsd:element ref="ns2:MediaServiceDateTaken" minOccurs="0"/>
                <xsd:element ref="ns3:SharedWithUsers" minOccurs="0"/>
                <xsd:element ref="ns3:SharedWithDetails" minOccurs="0"/>
                <xsd:element ref="ns2:MCpostID" minOccurs="0"/>
                <xsd:element ref="ns2:MCpostdate" minOccurs="0"/>
                <xsd:element ref="ns2:Recipient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8" nillable="true" ma:displayName="Unified Compliance Policy Properties" ma:hidden="true" ma:internalName="_ip_UnifiedCompliancePolicyProperties">
      <xsd:simpleType>
        <xsd:restriction base="dms:Note"/>
      </xsd:simpleType>
    </xsd:element>
    <xsd:element name="_ip_UnifiedCompliancePolicyUIAction" ma:index="19"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24d2b90-11f2-4fdf-990a-54fa46247cf8" elementFormDefault="qualified">
    <xsd:import namespace="http://schemas.microsoft.com/office/2006/documentManagement/types"/>
    <xsd:import namespace="http://schemas.microsoft.com/office/infopath/2007/PartnerControls"/>
    <xsd:element name="lcf76f155ced4ddcb4097134ff3c332f" ma:index="9" nillable="true" ma:taxonomy="true" ma:internalName="lcf76f155ced4ddcb4097134ff3c332f"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DateTaken" ma:index="21" nillable="true" ma:displayName="MediaServiceDateTaken" ma:hidden="true" ma:indexed="true" ma:internalName="MediaServiceDateTaken" ma:readOnly="true">
      <xsd:simpleType>
        <xsd:restriction base="dms:Text"/>
      </xsd:simpleType>
    </xsd:element>
    <xsd:element name="MCpostID" ma:index="24" nillable="true" ma:displayName="MC post ID" ma:format="Dropdown" ma:internalName="MCpostID">
      <xsd:simpleType>
        <xsd:restriction base="dms:Text">
          <xsd:maxLength value="255"/>
        </xsd:restriction>
      </xsd:simpleType>
    </xsd:element>
    <xsd:element name="MCpostdate" ma:index="25" nillable="true" ma:displayName="MC post date " ma:format="Dropdown" ma:internalName="MCpostdate">
      <xsd:simpleType>
        <xsd:restriction base="dms:Text">
          <xsd:maxLength value="255"/>
        </xsd:restriction>
      </xsd:simpleType>
    </xsd:element>
    <xsd:element name="Recipients" ma:index="26" nillable="true" ma:displayName="Recipients " ma:format="Dropdown" ma:internalName="Recipients">
      <xsd:simpleType>
        <xsd:restriction base="dms:Text">
          <xsd:maxLength value="255"/>
        </xsd:restriction>
      </xsd:simpleType>
    </xsd:element>
    <xsd:element name="MediaServiceBillingMetadata" ma:index="27" nillable="true" ma:displayName="MediaServiceBillingMetadata" ma:hidden="true" ma:internalName="MediaServiceBillingMetadata"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817b00b-f121-400f-976b-40959b1c7d14" elementFormDefault="qualified">
    <xsd:import namespace="http://schemas.microsoft.com/office/2006/documentManagement/types"/>
    <xsd:import namespace="http://schemas.microsoft.com/office/infopath/2007/PartnerControls"/>
    <xsd:element name="TaxCatchAll" ma:index="10" nillable="true" ma:displayName="Taxonomy Catch All Column" ma:hidden="true" ma:list="{a2642221-0cbc-45a0-a534-f2e154e1d76e}" ma:internalName="TaxCatchAll" ma:showField="CatchAllData" ma:web="b817b00b-f121-400f-976b-40959b1c7d14">
      <xsd:complexType>
        <xsd:complexContent>
          <xsd:extension base="dms:MultiChoiceLookup">
            <xsd:sequence>
              <xsd:element name="Value" type="dms:Lookup" maxOccurs="unbounded" minOccurs="0" nillable="true"/>
            </xsd:sequence>
          </xsd:extension>
        </xsd:complexContent>
      </xsd:complexType>
    </xsd:element>
    <xsd:element name="SharedWithUsers" ma:index="2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lcf76f155ced4ddcb4097134ff3c332f xmlns="324d2b90-11f2-4fdf-990a-54fa46247cf8">
      <Terms xmlns="http://schemas.microsoft.com/office/infopath/2007/PartnerControls"/>
    </lcf76f155ced4ddcb4097134ff3c332f>
    <TaxCatchAll xmlns="b817b00b-f121-400f-976b-40959b1c7d14" xsi:nil="true"/>
    <MCpostdate xmlns="324d2b90-11f2-4fdf-990a-54fa46247cf8" xsi:nil="true"/>
    <Recipients xmlns="324d2b90-11f2-4fdf-990a-54fa46247cf8" xsi:nil="true"/>
    <MCpostID xmlns="324d2b90-11f2-4fdf-990a-54fa46247cf8"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9F6EE2F-F6D8-48E8-B95B-B045570A3A25}"/>
</file>

<file path=customXml/itemProps2.xml><?xml version="1.0" encoding="utf-8"?>
<ds:datastoreItem xmlns:ds="http://schemas.openxmlformats.org/officeDocument/2006/customXml" ds:itemID="{3AFAB87E-78A1-46E4-AC0B-B28BFE29D8E3}">
  <ds:schemaRefs>
    <ds:schemaRef ds:uri="http://purl.org/dc/dcmitype/"/>
    <ds:schemaRef ds:uri="http://schemas.openxmlformats.org/package/2006/metadata/core-properties"/>
    <ds:schemaRef ds:uri="http://schemas.microsoft.com/sharepoint/v3"/>
    <ds:schemaRef ds:uri="http://www.w3.org/XML/1998/namespace"/>
    <ds:schemaRef ds:uri="http://purl.org/dc/elements/1.1/"/>
    <ds:schemaRef ds:uri="54f626bb-976e-4a25-a89f-d089672a3eb7"/>
    <ds:schemaRef ds:uri="http://schemas.microsoft.com/office/2006/metadata/properties"/>
    <ds:schemaRef ds:uri="00cf0def-a058-47bd-9265-f6d1f111732e"/>
    <ds:schemaRef ds:uri="http://schemas.microsoft.com/office/2006/documentManagement/types"/>
    <ds:schemaRef ds:uri="http://schemas.microsoft.com/office/infopath/2007/PartnerControls"/>
    <ds:schemaRef ds:uri="http://purl.org/dc/terms/"/>
  </ds:schemaRefs>
</ds:datastoreItem>
</file>

<file path=customXml/itemProps3.xml><?xml version="1.0" encoding="utf-8"?>
<ds:datastoreItem xmlns:ds="http://schemas.openxmlformats.org/officeDocument/2006/customXml" ds:itemID="{9BBBE3E6-CADA-40A6-8276-2A00126D1BFD}">
  <ds:schemaRefs>
    <ds:schemaRef ds:uri="http://schemas.microsoft.com/sharepoint/v3/contenttype/forms"/>
  </ds:schemaRefs>
</ds:datastoreItem>
</file>

<file path=docMetadata/LabelInfo.xml><?xml version="1.0" encoding="utf-8"?>
<clbl:labelList xmlns:clbl="http://schemas.microsoft.com/office/2020/mipLabelMetadata">
  <clbl:label id="{87867195-f2b8-4ac2-b0b6-6bb73cb33afc}" enabled="1" method="Privileged" siteId="{72f988bf-86f1-41af-91ab-2d7cd011db47}" removed="0"/>
</clbl:labelList>
</file>

<file path=docProps/app.xml><?xml version="1.0" encoding="utf-8"?>
<Properties xmlns="http://schemas.openxmlformats.org/officeDocument/2006/extended-properties" xmlns:vt="http://schemas.openxmlformats.org/officeDocument/2006/docPropsVTypes">
  <TotalTime>0</TotalTime>
  <Words>3217</Words>
  <Application>Microsoft Office PowerPoint</Application>
  <PresentationFormat>Custom</PresentationFormat>
  <Paragraphs>338</Paragraphs>
  <Slides>10</Slides>
  <Notes>3</Notes>
  <HiddenSlides>0</HiddenSlides>
  <MMClips>0</MMClips>
  <ScaleCrop>false</ScaleCrop>
  <HeadingPairs>
    <vt:vector size="4" baseType="variant">
      <vt:variant>
        <vt:lpstr>Theme</vt:lpstr>
      </vt:variant>
      <vt:variant>
        <vt:i4>4</vt:i4>
      </vt:variant>
      <vt:variant>
        <vt:lpstr>Slide Titles</vt:lpstr>
      </vt:variant>
      <vt:variant>
        <vt:i4>10</vt:i4>
      </vt:variant>
    </vt:vector>
  </HeadingPairs>
  <TitlesOfParts>
    <vt:vector size="14" baseType="lpstr">
      <vt:lpstr>3_Microsoft Standard</vt:lpstr>
      <vt:lpstr>Microsoft 365 Template Light</vt:lpstr>
      <vt:lpstr>1_Microsoft 365 Template Light</vt:lpstr>
      <vt:lpstr>2_Microsoft 365 Template Light</vt:lpstr>
      <vt:lpstr>Recommended Prompts for Microsoft 365 Copilot</vt:lpstr>
      <vt:lpstr>Table of Contents</vt:lpstr>
      <vt:lpstr>Getting Started</vt:lpstr>
      <vt:lpstr>Microsoft 365 Copilot</vt:lpstr>
      <vt:lpstr>Prompts to try with Researcher and Analyst agents</vt:lpstr>
      <vt:lpstr>Prompts to try for Microsoft 365 Copilot Chat in Microsoft 365 apps</vt:lpstr>
      <vt:lpstr>Free, secure Microsoft 365 Copilot Chat</vt:lpstr>
      <vt:lpstr>Evaluation rubric</vt:lpstr>
      <vt:lpstr>Prompt guidance</vt:lpstr>
      <vt:lpstr>Tips for reasoning over longer documents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revision>4</cp:revision>
  <dcterms:created xsi:type="dcterms:W3CDTF">2025-08-19T19:37:31Z</dcterms:created>
  <dcterms:modified xsi:type="dcterms:W3CDTF">2025-09-12T15:22:44Z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0x010100CAB4D63BEF6CE74A98DE71B79A4EFA2E</vt:lpwstr>
  </property>
</Properties>
</file>