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0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Ryland (Aditi Consulting LLC)" userId="S::v-laryland@microsoft.com::bfdf0317-0106-4818-be31-6c3d9183f322" providerId="AD" clId="Web-{146215C0-1FBF-49A4-6EC1-4FC9389CF512}"/>
    <pc:docChg chg="modSld">
      <pc:chgData name="Lauren Ryland (Aditi Consulting LLC)" userId="S::v-laryland@microsoft.com::bfdf0317-0106-4818-be31-6c3d9183f322" providerId="AD" clId="Web-{146215C0-1FBF-49A4-6EC1-4FC9389CF512}" dt="2025-01-11T01:06:06.652" v="270" actId="20577"/>
      <pc:docMkLst>
        <pc:docMk/>
      </pc:docMkLst>
      <pc:sldChg chg="modSp">
        <pc:chgData name="Lauren Ryland (Aditi Consulting LLC)" userId="S::v-laryland@microsoft.com::bfdf0317-0106-4818-be31-6c3d9183f322" providerId="AD" clId="Web-{146215C0-1FBF-49A4-6EC1-4FC9389CF512}" dt="2025-01-11T01:06:06.652" v="270" actId="20577"/>
        <pc:sldMkLst>
          <pc:docMk/>
          <pc:sldMk cId="2047903175" sldId="273"/>
        </pc:sldMkLst>
      </pc:sldChg>
    </pc:docChg>
  </pc:docChgLst>
  <pc:docChgLst>
    <pc:chgData name="Lafferty, Katie" userId="28ce74aa-bd52-401c-a783-584127797ffb" providerId="ADAL" clId="{65D77699-1AC3-52E4-BFB5-2707FAB4AE89}"/>
    <pc:docChg chg="addSld modSld">
      <pc:chgData name="Lafferty, Katie" userId="28ce74aa-bd52-401c-a783-584127797ffb" providerId="ADAL" clId="{65D77699-1AC3-52E4-BFB5-2707FAB4AE89}" dt="2025-08-21T18:18:45.636" v="309" actId="255"/>
      <pc:docMkLst>
        <pc:docMk/>
      </pc:docMkLst>
      <pc:sldChg chg="modSp add mod">
        <pc:chgData name="Lafferty, Katie" userId="28ce74aa-bd52-401c-a783-584127797ffb" providerId="ADAL" clId="{65D77699-1AC3-52E4-BFB5-2707FAB4AE89}" dt="2025-08-21T18:18:45.636" v="309" actId="255"/>
        <pc:sldMkLst>
          <pc:docMk/>
          <pc:sldMk cId="4222667638" sldId="274"/>
        </pc:sldMkLst>
        <pc:spChg chg="mod">
          <ac:chgData name="Lafferty, Katie" userId="28ce74aa-bd52-401c-a783-584127797ffb" providerId="ADAL" clId="{65D77699-1AC3-52E4-BFB5-2707FAB4AE89}" dt="2025-08-21T18:15:02.444" v="274" actId="1035"/>
          <ac:spMkLst>
            <pc:docMk/>
            <pc:sldMk cId="4222667638" sldId="274"/>
            <ac:spMk id="6" creationId="{AC790177-D175-4369-DB8A-3C2096977D5F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8" creationId="{E3291C0D-0985-C26A-1950-C89EE7AC6884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9" creationId="{E0D45C16-8C11-3757-EFD6-B5013F107F8E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11" creationId="{6A9298A7-6B55-A9EC-8654-4F08239F1D00}"/>
          </ac:spMkLst>
        </pc:spChg>
        <pc:spChg chg="mod">
          <ac:chgData name="Lafferty, Katie" userId="28ce74aa-bd52-401c-a783-584127797ffb" providerId="ADAL" clId="{65D77699-1AC3-52E4-BFB5-2707FAB4AE89}" dt="2025-08-21T18:15:02.444" v="274" actId="1035"/>
          <ac:spMkLst>
            <pc:docMk/>
            <pc:sldMk cId="4222667638" sldId="274"/>
            <ac:spMk id="12" creationId="{11EACDDB-4B6A-2431-004D-E6B5E577A07B}"/>
          </ac:spMkLst>
        </pc:spChg>
        <pc:spChg chg="mod">
          <ac:chgData name="Lafferty, Katie" userId="28ce74aa-bd52-401c-a783-584127797ffb" providerId="ADAL" clId="{65D77699-1AC3-52E4-BFB5-2707FAB4AE89}" dt="2025-08-21T18:18:17.708" v="307" actId="20577"/>
          <ac:spMkLst>
            <pc:docMk/>
            <pc:sldMk cId="4222667638" sldId="274"/>
            <ac:spMk id="20" creationId="{6FB66099-F052-3308-AE92-97CD941AB711}"/>
          </ac:spMkLst>
        </pc:spChg>
        <pc:spChg chg="mod">
          <ac:chgData name="Lafferty, Katie" userId="28ce74aa-bd52-401c-a783-584127797ffb" providerId="ADAL" clId="{65D77699-1AC3-52E4-BFB5-2707FAB4AE89}" dt="2025-08-21T18:15:27.115" v="285" actId="14100"/>
          <ac:spMkLst>
            <pc:docMk/>
            <pc:sldMk cId="4222667638" sldId="274"/>
            <ac:spMk id="37" creationId="{56719C9C-7F0B-13CD-FFFF-DA489E15149C}"/>
          </ac:spMkLst>
        </pc:spChg>
        <pc:spChg chg="mod">
          <ac:chgData name="Lafferty, Katie" userId="28ce74aa-bd52-401c-a783-584127797ffb" providerId="ADAL" clId="{65D77699-1AC3-52E4-BFB5-2707FAB4AE89}" dt="2025-08-21T18:15:02.444" v="274" actId="1035"/>
          <ac:spMkLst>
            <pc:docMk/>
            <pc:sldMk cId="4222667638" sldId="274"/>
            <ac:spMk id="38" creationId="{BCFDBE9B-9F71-60DE-9CDE-29B6CE2BE7FD}"/>
          </ac:spMkLst>
        </pc:spChg>
        <pc:spChg chg="mod">
          <ac:chgData name="Lafferty, Katie" userId="28ce74aa-bd52-401c-a783-584127797ffb" providerId="ADAL" clId="{65D77699-1AC3-52E4-BFB5-2707FAB4AE89}" dt="2025-08-21T18:07:12.550" v="199" actId="1076"/>
          <ac:spMkLst>
            <pc:docMk/>
            <pc:sldMk cId="4222667638" sldId="274"/>
            <ac:spMk id="40" creationId="{3D2D47AD-E99D-DED2-8544-CAB2FF9AEF1A}"/>
          </ac:spMkLst>
        </pc:spChg>
        <pc:spChg chg="mod">
          <ac:chgData name="Lafferty, Katie" userId="28ce74aa-bd52-401c-a783-584127797ffb" providerId="ADAL" clId="{65D77699-1AC3-52E4-BFB5-2707FAB4AE89}" dt="2025-08-21T18:06:45.097" v="169" actId="554"/>
          <ac:spMkLst>
            <pc:docMk/>
            <pc:sldMk cId="4222667638" sldId="274"/>
            <ac:spMk id="42" creationId="{5B370FD7-407A-ACF9-22FC-6E84C7B3CE1C}"/>
          </ac:spMkLst>
        </pc:spChg>
        <pc:spChg chg="mod">
          <ac:chgData name="Lafferty, Katie" userId="28ce74aa-bd52-401c-a783-584127797ffb" providerId="ADAL" clId="{65D77699-1AC3-52E4-BFB5-2707FAB4AE89}" dt="2025-08-21T18:15:27.115" v="285" actId="14100"/>
          <ac:spMkLst>
            <pc:docMk/>
            <pc:sldMk cId="4222667638" sldId="274"/>
            <ac:spMk id="44" creationId="{B8BBDD08-0444-2AC9-6A31-F15E4DCD21FF}"/>
          </ac:spMkLst>
        </pc:spChg>
        <pc:spChg chg="mod">
          <ac:chgData name="Lafferty, Katie" userId="28ce74aa-bd52-401c-a783-584127797ffb" providerId="ADAL" clId="{65D77699-1AC3-52E4-BFB5-2707FAB4AE89}" dt="2025-08-21T18:06:45.097" v="169" actId="554"/>
          <ac:spMkLst>
            <pc:docMk/>
            <pc:sldMk cId="4222667638" sldId="274"/>
            <ac:spMk id="45" creationId="{7AAE61AE-D3E3-183E-BC22-0D4BB8E7D878}"/>
          </ac:spMkLst>
        </pc:spChg>
        <pc:spChg chg="mod">
          <ac:chgData name="Lafferty, Katie" userId="28ce74aa-bd52-401c-a783-584127797ffb" providerId="ADAL" clId="{65D77699-1AC3-52E4-BFB5-2707FAB4AE89}" dt="2025-08-21T18:07:02.566" v="198" actId="20577"/>
          <ac:spMkLst>
            <pc:docMk/>
            <pc:sldMk cId="4222667638" sldId="274"/>
            <ac:spMk id="46" creationId="{0AE17351-CF79-12C1-B0CC-B54985D50391}"/>
          </ac:spMkLst>
        </pc:spChg>
        <pc:spChg chg="mod">
          <ac:chgData name="Lafferty, Katie" userId="28ce74aa-bd52-401c-a783-584127797ffb" providerId="ADAL" clId="{65D77699-1AC3-52E4-BFB5-2707FAB4AE89}" dt="2025-08-21T18:15:27.115" v="285" actId="14100"/>
          <ac:spMkLst>
            <pc:docMk/>
            <pc:sldMk cId="4222667638" sldId="274"/>
            <ac:spMk id="48" creationId="{34D498CB-0FEE-2782-A372-632C04BFD615}"/>
          </ac:spMkLst>
        </pc:spChg>
        <pc:spChg chg="mod">
          <ac:chgData name="Lafferty, Katie" userId="28ce74aa-bd52-401c-a783-584127797ffb" providerId="ADAL" clId="{65D77699-1AC3-52E4-BFB5-2707FAB4AE89}" dt="2025-08-21T18:15:02.444" v="274" actId="1035"/>
          <ac:spMkLst>
            <pc:docMk/>
            <pc:sldMk cId="4222667638" sldId="274"/>
            <ac:spMk id="49" creationId="{5F7CCF37-538E-3211-345C-E3D7D2F7B644}"/>
          </ac:spMkLst>
        </pc:spChg>
        <pc:spChg chg="mod">
          <ac:chgData name="Lafferty, Katie" userId="28ce74aa-bd52-401c-a783-584127797ffb" providerId="ADAL" clId="{65D77699-1AC3-52E4-BFB5-2707FAB4AE89}" dt="2025-08-21T18:06:37.626" v="168" actId="20577"/>
          <ac:spMkLst>
            <pc:docMk/>
            <pc:sldMk cId="4222667638" sldId="274"/>
            <ac:spMk id="50" creationId="{1E30C434-31AE-B31A-BB64-6E4FD21386DA}"/>
          </ac:spMkLst>
        </pc:spChg>
        <pc:spChg chg="mod">
          <ac:chgData name="Lafferty, Katie" userId="28ce74aa-bd52-401c-a783-584127797ffb" providerId="ADAL" clId="{65D77699-1AC3-52E4-BFB5-2707FAB4AE89}" dt="2025-08-21T18:15:27.115" v="285" actId="14100"/>
          <ac:spMkLst>
            <pc:docMk/>
            <pc:sldMk cId="4222667638" sldId="274"/>
            <ac:spMk id="52" creationId="{43085A5F-7667-F72A-0192-81F139F7AEC8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53" creationId="{32A51EE7-96F2-5402-3842-F005412A8AC2}"/>
          </ac:spMkLst>
        </pc:spChg>
        <pc:spChg chg="mod">
          <ac:chgData name="Lafferty, Katie" userId="28ce74aa-bd52-401c-a783-584127797ffb" providerId="ADAL" clId="{65D77699-1AC3-52E4-BFB5-2707FAB4AE89}" dt="2025-08-21T18:05:38.305" v="105" actId="20577"/>
          <ac:spMkLst>
            <pc:docMk/>
            <pc:sldMk cId="4222667638" sldId="274"/>
            <ac:spMk id="54" creationId="{796CF6E6-5B99-6F67-FEB3-2C00566E8AA9}"/>
          </ac:spMkLst>
        </pc:spChg>
        <pc:spChg chg="mod">
          <ac:chgData name="Lafferty, Katie" userId="28ce74aa-bd52-401c-a783-584127797ffb" providerId="ADAL" clId="{65D77699-1AC3-52E4-BFB5-2707FAB4AE89}" dt="2025-08-21T18:15:27.115" v="285" actId="14100"/>
          <ac:spMkLst>
            <pc:docMk/>
            <pc:sldMk cId="4222667638" sldId="274"/>
            <ac:spMk id="56" creationId="{3BA60D6E-E32F-E6D6-A6C2-FB019BAFE8F0}"/>
          </ac:spMkLst>
        </pc:spChg>
        <pc:spChg chg="mod">
          <ac:chgData name="Lafferty, Katie" userId="28ce74aa-bd52-401c-a783-584127797ffb" providerId="ADAL" clId="{65D77699-1AC3-52E4-BFB5-2707FAB4AE89}" dt="2025-08-21T18:12:48.245" v="232" actId="1076"/>
          <ac:spMkLst>
            <pc:docMk/>
            <pc:sldMk cId="4222667638" sldId="274"/>
            <ac:spMk id="57" creationId="{B4661AD0-DFC3-117C-9684-6C0EE17C7842}"/>
          </ac:spMkLst>
        </pc:spChg>
        <pc:spChg chg="mod">
          <ac:chgData name="Lafferty, Katie" userId="28ce74aa-bd52-401c-a783-584127797ffb" providerId="ADAL" clId="{65D77699-1AC3-52E4-BFB5-2707FAB4AE89}" dt="2025-08-21T18:07:39.579" v="202" actId="20577"/>
          <ac:spMkLst>
            <pc:docMk/>
            <pc:sldMk cId="4222667638" sldId="274"/>
            <ac:spMk id="58" creationId="{E7809E66-36D9-026D-6424-D6AC6D20B2F7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60" creationId="{A3AC1421-875C-7862-459B-B2668AB74767}"/>
          </ac:spMkLst>
        </pc:spChg>
        <pc:spChg chg="mod">
          <ac:chgData name="Lafferty, Katie" userId="28ce74aa-bd52-401c-a783-584127797ffb" providerId="ADAL" clId="{65D77699-1AC3-52E4-BFB5-2707FAB4AE89}" dt="2025-08-21T18:18:45.636" v="309" actId="255"/>
          <ac:spMkLst>
            <pc:docMk/>
            <pc:sldMk cId="4222667638" sldId="274"/>
            <ac:spMk id="61" creationId="{0DBE71BE-99F5-9FC9-8FCE-68C97640C799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62" creationId="{AF945AA8-46AF-A525-EB9F-F4337C9DEB40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64" creationId="{D2CE9F40-1210-13D0-64BC-8FE19F956678}"/>
          </ac:spMkLst>
        </pc:spChg>
        <pc:spChg chg="mod">
          <ac:chgData name="Lafferty, Katie" userId="28ce74aa-bd52-401c-a783-584127797ffb" providerId="ADAL" clId="{65D77699-1AC3-52E4-BFB5-2707FAB4AE89}" dt="2025-08-21T18:05:05.585" v="83" actId="1035"/>
          <ac:spMkLst>
            <pc:docMk/>
            <pc:sldMk cId="4222667638" sldId="274"/>
            <ac:spMk id="65" creationId="{CC405613-332D-C054-86F6-4356401A4961}"/>
          </ac:spMkLst>
        </pc:spChg>
        <pc:spChg chg="mod">
          <ac:chgData name="Lafferty, Katie" userId="28ce74aa-bd52-401c-a783-584127797ffb" providerId="ADAL" clId="{65D77699-1AC3-52E4-BFB5-2707FAB4AE89}" dt="2025-08-21T18:03:33.501" v="23" actId="20577"/>
          <ac:spMkLst>
            <pc:docMk/>
            <pc:sldMk cId="4222667638" sldId="274"/>
            <ac:spMk id="66" creationId="{9A345FCD-D107-592C-F8FA-FF0A45DB4A7B}"/>
          </ac:spMkLst>
        </pc:spChg>
        <pc:spChg chg="mod">
          <ac:chgData name="Lafferty, Katie" userId="28ce74aa-bd52-401c-a783-584127797ffb" providerId="ADAL" clId="{65D77699-1AC3-52E4-BFB5-2707FAB4AE89}" dt="2025-08-21T18:14:55.361" v="269" actId="14100"/>
          <ac:spMkLst>
            <pc:docMk/>
            <pc:sldMk cId="4222667638" sldId="274"/>
            <ac:spMk id="68" creationId="{6299E03A-B8AF-A803-2020-B6A81C92193D}"/>
          </ac:spMkLst>
        </pc:spChg>
        <pc:spChg chg="mod">
          <ac:chgData name="Lafferty, Katie" userId="28ce74aa-bd52-401c-a783-584127797ffb" providerId="ADAL" clId="{65D77699-1AC3-52E4-BFB5-2707FAB4AE89}" dt="2025-08-21T18:14:55.361" v="269" actId="14100"/>
          <ac:spMkLst>
            <pc:docMk/>
            <pc:sldMk cId="4222667638" sldId="274"/>
            <ac:spMk id="72" creationId="{741FA634-7906-F277-BA48-1DDDE1576212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74" creationId="{10A811F2-7B7C-08DF-B794-20AF237E0A23}"/>
          </ac:spMkLst>
        </pc:spChg>
        <pc:spChg chg="mod">
          <ac:chgData name="Lafferty, Katie" userId="28ce74aa-bd52-401c-a783-584127797ffb" providerId="ADAL" clId="{65D77699-1AC3-52E4-BFB5-2707FAB4AE89}" dt="2025-08-21T18:14:55.361" v="269" actId="14100"/>
          <ac:spMkLst>
            <pc:docMk/>
            <pc:sldMk cId="4222667638" sldId="274"/>
            <ac:spMk id="76" creationId="{0A82D316-1BFB-494A-95D3-DCFDAB7E58B1}"/>
          </ac:spMkLst>
        </pc:spChg>
        <pc:spChg chg="mod">
          <ac:chgData name="Lafferty, Katie" userId="28ce74aa-bd52-401c-a783-584127797ffb" providerId="ADAL" clId="{65D77699-1AC3-52E4-BFB5-2707FAB4AE89}" dt="2025-08-21T18:15:32.186" v="292" actId="1035"/>
          <ac:spMkLst>
            <pc:docMk/>
            <pc:sldMk cId="4222667638" sldId="274"/>
            <ac:spMk id="78" creationId="{BB01B044-87CA-5318-D6D6-7A77BF169161}"/>
          </ac:spMkLst>
        </pc:spChg>
        <pc:spChg chg="mod">
          <ac:chgData name="Lafferty, Katie" userId="28ce74aa-bd52-401c-a783-584127797ffb" providerId="ADAL" clId="{65D77699-1AC3-52E4-BFB5-2707FAB4AE89}" dt="2025-08-21T18:15:35.792" v="299" actId="1036"/>
          <ac:spMkLst>
            <pc:docMk/>
            <pc:sldMk cId="4222667638" sldId="274"/>
            <ac:spMk id="109" creationId="{06051AA7-9485-1325-A8C4-A44A8A5CC180}"/>
          </ac:spMkLst>
        </pc:spChg>
        <pc:picChg chg="mod">
          <ac:chgData name="Lafferty, Katie" userId="28ce74aa-bd52-401c-a783-584127797ffb" providerId="ADAL" clId="{65D77699-1AC3-52E4-BFB5-2707FAB4AE89}" dt="2025-08-21T18:07:21.440" v="200" actId="1076"/>
          <ac:picMkLst>
            <pc:docMk/>
            <pc:sldMk cId="4222667638" sldId="274"/>
            <ac:picMk id="41" creationId="{7FDFA88C-4FC8-67B0-0EF1-2CC703706DF6}"/>
          </ac:picMkLst>
        </pc:picChg>
        <pc:picChg chg="mod">
          <ac:chgData name="Lafferty, Katie" userId="28ce74aa-bd52-401c-a783-584127797ffb" providerId="ADAL" clId="{65D77699-1AC3-52E4-BFB5-2707FAB4AE89}" dt="2025-08-21T18:06:49.820" v="170" actId="554"/>
          <ac:picMkLst>
            <pc:docMk/>
            <pc:sldMk cId="4222667638" sldId="274"/>
            <ac:picMk id="43" creationId="{F07A22FF-6A2B-87DF-964C-007EF71F264D}"/>
          </ac:picMkLst>
        </pc:picChg>
        <pc:picChg chg="mod">
          <ac:chgData name="Lafferty, Katie" userId="28ce74aa-bd52-401c-a783-584127797ffb" providerId="ADAL" clId="{65D77699-1AC3-52E4-BFB5-2707FAB4AE89}" dt="2025-08-21T18:06:16.317" v="146" actId="1076"/>
          <ac:picMkLst>
            <pc:docMk/>
            <pc:sldMk cId="4222667638" sldId="274"/>
            <ac:picMk id="51" creationId="{E6672866-2B6B-E51F-8A1D-812D92BD4C26}"/>
          </ac:picMkLst>
        </pc:picChg>
        <pc:picChg chg="mod">
          <ac:chgData name="Lafferty, Katie" userId="28ce74aa-bd52-401c-a783-584127797ffb" providerId="ADAL" clId="{65D77699-1AC3-52E4-BFB5-2707FAB4AE89}" dt="2025-08-21T18:12:55.024" v="235" actId="1076"/>
          <ac:picMkLst>
            <pc:docMk/>
            <pc:sldMk cId="4222667638" sldId="274"/>
            <ac:picMk id="55" creationId="{A4707708-5042-8597-4525-F9AF52279A7C}"/>
          </ac:picMkLst>
        </pc:picChg>
        <pc:picChg chg="mod">
          <ac:chgData name="Lafferty, Katie" userId="28ce74aa-bd52-401c-a783-584127797ffb" providerId="ADAL" clId="{65D77699-1AC3-52E4-BFB5-2707FAB4AE89}" dt="2025-08-21T18:12:53.348" v="234" actId="1076"/>
          <ac:picMkLst>
            <pc:docMk/>
            <pc:sldMk cId="4222667638" sldId="274"/>
            <ac:picMk id="59" creationId="{954BB87B-CBD9-6711-51C2-0395DA942BC0}"/>
          </ac:picMkLst>
        </pc:picChg>
        <pc:picChg chg="mod">
          <ac:chgData name="Lafferty, Katie" userId="28ce74aa-bd52-401c-a783-584127797ffb" providerId="ADAL" clId="{65D77699-1AC3-52E4-BFB5-2707FAB4AE89}" dt="2025-08-21T18:05:05.585" v="83" actId="1035"/>
          <ac:picMkLst>
            <pc:docMk/>
            <pc:sldMk cId="4222667638" sldId="274"/>
            <ac:picMk id="67" creationId="{08AD1475-3A15-45C9-68D6-CD76F1770E3C}"/>
          </ac:picMkLst>
        </pc:picChg>
      </pc:sldChg>
    </pc:docChg>
  </pc:docChgLst>
  <pc:docChgLst>
    <pc:chgData name="Tiffany Ellis" userId="b80b2530-a376-45b2-8ebc-8e10d021bb54" providerId="ADAL" clId="{4C9BF2C3-4C99-4DBE-877B-F58D8B0A9E9A}"/>
    <pc:docChg chg="undo custSel delSld modSld sldOrd">
      <pc:chgData name="Tiffany Ellis" userId="b80b2530-a376-45b2-8ebc-8e10d021bb54" providerId="ADAL" clId="{4C9BF2C3-4C99-4DBE-877B-F58D8B0A9E9A}" dt="2025-09-02T17:15:16.776" v="250" actId="478"/>
      <pc:docMkLst>
        <pc:docMk/>
      </pc:docMkLst>
      <pc:sldChg chg="del mod modShow">
        <pc:chgData name="Tiffany Ellis" userId="b80b2530-a376-45b2-8ebc-8e10d021bb54" providerId="ADAL" clId="{4C9BF2C3-4C99-4DBE-877B-F58D8B0A9E9A}" dt="2025-08-26T17:35:12.779" v="127" actId="47"/>
        <pc:sldMkLst>
          <pc:docMk/>
          <pc:sldMk cId="2047903175" sldId="273"/>
        </pc:sldMkLst>
      </pc:sldChg>
      <pc:sldChg chg="addSp delSp modSp mod ord modAnim">
        <pc:chgData name="Tiffany Ellis" userId="b80b2530-a376-45b2-8ebc-8e10d021bb54" providerId="ADAL" clId="{4C9BF2C3-4C99-4DBE-877B-F58D8B0A9E9A}" dt="2025-09-02T17:15:16.776" v="250" actId="478"/>
        <pc:sldMkLst>
          <pc:docMk/>
          <pc:sldMk cId="4222667638" sldId="274"/>
        </pc:sldMkLst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20" creationId="{6FB66099-F052-3308-AE92-97CD941AB711}"/>
          </ac:spMkLst>
        </pc:spChg>
        <pc:spChg chg="mod">
          <ac:chgData name="Tiffany Ellis" userId="b80b2530-a376-45b2-8ebc-8e10d021bb54" providerId="ADAL" clId="{4C9BF2C3-4C99-4DBE-877B-F58D8B0A9E9A}" dt="2025-09-02T17:13:54.264" v="205"/>
          <ac:spMkLst>
            <pc:docMk/>
            <pc:sldMk cId="4222667638" sldId="274"/>
            <ac:spMk id="29" creationId="{85E5E62F-0D1B-2C9D-D04F-C6B2B7D06912}"/>
          </ac:spMkLst>
        </pc:spChg>
        <pc:spChg chg="mod">
          <ac:chgData name="Tiffany Ellis" userId="b80b2530-a376-45b2-8ebc-8e10d021bb54" providerId="ADAL" clId="{4C9BF2C3-4C99-4DBE-877B-F58D8B0A9E9A}" dt="2025-09-02T17:13:58.986" v="207"/>
          <ac:spMkLst>
            <pc:docMk/>
            <pc:sldMk cId="4222667638" sldId="274"/>
            <ac:spMk id="32" creationId="{1E9350E8-207A-DFCE-20B5-7754C73BAD2A}"/>
          </ac:spMkLst>
        </pc:spChg>
        <pc:spChg chg="mod">
          <ac:chgData name="Tiffany Ellis" userId="b80b2530-a376-45b2-8ebc-8e10d021bb54" providerId="ADAL" clId="{4C9BF2C3-4C99-4DBE-877B-F58D8B0A9E9A}" dt="2025-09-02T13:57:26.567" v="143" actId="6549"/>
          <ac:spMkLst>
            <pc:docMk/>
            <pc:sldMk cId="4222667638" sldId="274"/>
            <ac:spMk id="35" creationId="{ACF1D347-AF80-74E7-0D95-D46EF879DCFD}"/>
          </ac:spMkLst>
        </pc:spChg>
        <pc:spChg chg="mod">
          <ac:chgData name="Tiffany Ellis" userId="b80b2530-a376-45b2-8ebc-8e10d021bb54" providerId="ADAL" clId="{4C9BF2C3-4C99-4DBE-877B-F58D8B0A9E9A}" dt="2025-09-02T17:14:03.953" v="209"/>
          <ac:spMkLst>
            <pc:docMk/>
            <pc:sldMk cId="4222667638" sldId="274"/>
            <ac:spMk id="36" creationId="{5EC57E09-B7F5-D309-51DD-8568C3A24AAE}"/>
          </ac:spMkLst>
        </pc:spChg>
        <pc:spChg chg="mod">
          <ac:chgData name="Tiffany Ellis" userId="b80b2530-a376-45b2-8ebc-8e10d021bb54" providerId="ADAL" clId="{4C9BF2C3-4C99-4DBE-877B-F58D8B0A9E9A}" dt="2025-08-21T18:20:26.728" v="70" actId="20577"/>
          <ac:spMkLst>
            <pc:docMk/>
            <pc:sldMk cId="4222667638" sldId="274"/>
            <ac:spMk id="40" creationId="{3D2D47AD-E99D-DED2-8544-CAB2FF9AEF1A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46" creationId="{0AE17351-CF79-12C1-B0CC-B54985D50391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50" creationId="{1E30C434-31AE-B31A-BB64-6E4FD21386DA}"/>
          </ac:spMkLst>
        </pc:spChg>
        <pc:spChg chg="mod">
          <ac:chgData name="Tiffany Ellis" userId="b80b2530-a376-45b2-8ebc-8e10d021bb54" providerId="ADAL" clId="{4C9BF2C3-4C99-4DBE-877B-F58D8B0A9E9A}" dt="2025-08-26T19:19:44.447" v="128" actId="6549"/>
          <ac:spMkLst>
            <pc:docMk/>
            <pc:sldMk cId="4222667638" sldId="274"/>
            <ac:spMk id="53" creationId="{32A51EE7-96F2-5402-3842-F005412A8AC2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54" creationId="{796CF6E6-5B99-6F67-FEB3-2C00566E8AA9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58" creationId="{E7809E66-36D9-026D-6424-D6AC6D20B2F7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62" creationId="{AF945AA8-46AF-A525-EB9F-F4337C9DEB40}"/>
          </ac:spMkLst>
        </pc:spChg>
        <pc:spChg chg="mod">
          <ac:chgData name="Tiffany Ellis" userId="b80b2530-a376-45b2-8ebc-8e10d021bb54" providerId="ADAL" clId="{4C9BF2C3-4C99-4DBE-877B-F58D8B0A9E9A}" dt="2025-08-21T18:19:33.269" v="42" actId="207"/>
          <ac:spMkLst>
            <pc:docMk/>
            <pc:sldMk cId="4222667638" sldId="274"/>
            <ac:spMk id="65" creationId="{CC405613-332D-C054-86F6-4356401A4961}"/>
          </ac:spMkLst>
        </pc:spChg>
        <pc:spChg chg="mod">
          <ac:chgData name="Tiffany Ellis" userId="b80b2530-a376-45b2-8ebc-8e10d021bb54" providerId="ADAL" clId="{4C9BF2C3-4C99-4DBE-877B-F58D8B0A9E9A}" dt="2025-09-02T17:14:42.338" v="233" actId="20577"/>
          <ac:spMkLst>
            <pc:docMk/>
            <pc:sldMk cId="4222667638" sldId="274"/>
            <ac:spMk id="66" creationId="{9A345FCD-D107-592C-F8FA-FF0A45DB4A7B}"/>
          </ac:spMkLst>
        </pc:spChg>
        <pc:spChg chg="mod">
          <ac:chgData name="Tiffany Ellis" userId="b80b2530-a376-45b2-8ebc-8e10d021bb54" providerId="ADAL" clId="{4C9BF2C3-4C99-4DBE-877B-F58D8B0A9E9A}" dt="2025-08-21T18:20:11.190" v="63" actId="207"/>
          <ac:spMkLst>
            <pc:docMk/>
            <pc:sldMk cId="4222667638" sldId="274"/>
            <ac:spMk id="69" creationId="{EFC6495C-6CCC-4971-2CC3-211045BDB2AA}"/>
          </ac:spMkLst>
        </pc:spChg>
        <pc:spChg chg="mod">
          <ac:chgData name="Tiffany Ellis" userId="b80b2530-a376-45b2-8ebc-8e10d021bb54" providerId="ADAL" clId="{4C9BF2C3-4C99-4DBE-877B-F58D8B0A9E9A}" dt="2025-09-02T17:09:09.455" v="164" actId="1076"/>
          <ac:spMkLst>
            <pc:docMk/>
            <pc:sldMk cId="4222667638" sldId="274"/>
            <ac:spMk id="70" creationId="{B8100B6A-3088-FAF2-C165-E69334805D99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74" creationId="{10A811F2-7B7C-08DF-B794-20AF237E0A23}"/>
          </ac:spMkLst>
        </pc:spChg>
        <pc:spChg chg="mod">
          <ac:chgData name="Tiffany Ellis" userId="b80b2530-a376-45b2-8ebc-8e10d021bb54" providerId="ADAL" clId="{4C9BF2C3-4C99-4DBE-877B-F58D8B0A9E9A}" dt="2025-09-02T17:14:10.553" v="211"/>
          <ac:spMkLst>
            <pc:docMk/>
            <pc:sldMk cId="4222667638" sldId="274"/>
            <ac:spMk id="77" creationId="{FC3AE7E6-8E2A-E8AB-52FA-AF7E74C21F57}"/>
          </ac:spMkLst>
        </pc:spChg>
        <pc:spChg chg="mod">
          <ac:chgData name="Tiffany Ellis" userId="b80b2530-a376-45b2-8ebc-8e10d021bb54" providerId="ADAL" clId="{4C9BF2C3-4C99-4DBE-877B-F58D8B0A9E9A}" dt="2025-08-26T19:20:07.550" v="129" actId="255"/>
          <ac:spMkLst>
            <pc:docMk/>
            <pc:sldMk cId="4222667638" sldId="274"/>
            <ac:spMk id="78" creationId="{BB01B044-87CA-5318-D6D6-7A77BF169161}"/>
          </ac:spMkLst>
        </pc:spChg>
        <pc:spChg chg="mod">
          <ac:chgData name="Tiffany Ellis" userId="b80b2530-a376-45b2-8ebc-8e10d021bb54" providerId="ADAL" clId="{4C9BF2C3-4C99-4DBE-877B-F58D8B0A9E9A}" dt="2025-09-02T17:14:15.378" v="213"/>
          <ac:spMkLst>
            <pc:docMk/>
            <pc:sldMk cId="4222667638" sldId="274"/>
            <ac:spMk id="81" creationId="{F2FA5767-DA7B-CC2F-53F8-9850AB0D9A31}"/>
          </ac:spMkLst>
        </pc:spChg>
        <pc:spChg chg="mod">
          <ac:chgData name="Tiffany Ellis" userId="b80b2530-a376-45b2-8ebc-8e10d021bb54" providerId="ADAL" clId="{4C9BF2C3-4C99-4DBE-877B-F58D8B0A9E9A}" dt="2025-09-02T17:14:20.633" v="215"/>
          <ac:spMkLst>
            <pc:docMk/>
            <pc:sldMk cId="4222667638" sldId="274"/>
            <ac:spMk id="84" creationId="{368B3BF9-EDA0-A365-4288-AB44B56D446D}"/>
          </ac:spMkLst>
        </pc:spChg>
        <pc:spChg chg="add mod">
          <ac:chgData name="Tiffany Ellis" userId="b80b2530-a376-45b2-8ebc-8e10d021bb54" providerId="ADAL" clId="{4C9BF2C3-4C99-4DBE-877B-F58D8B0A9E9A}" dt="2025-09-02T17:14:45.634" v="234" actId="1076"/>
          <ac:spMkLst>
            <pc:docMk/>
            <pc:sldMk cId="4222667638" sldId="274"/>
            <ac:spMk id="85" creationId="{A508ECDD-AED3-F483-AB6E-FAC517519A8D}"/>
          </ac:spMkLst>
        </pc:spChg>
        <pc:spChg chg="add mod">
          <ac:chgData name="Tiffany Ellis" userId="b80b2530-a376-45b2-8ebc-8e10d021bb54" providerId="ADAL" clId="{4C9BF2C3-4C99-4DBE-877B-F58D8B0A9E9A}" dt="2025-09-02T17:14:50.226" v="236" actId="1076"/>
          <ac:spMkLst>
            <pc:docMk/>
            <pc:sldMk cId="4222667638" sldId="274"/>
            <ac:spMk id="86" creationId="{8DDD6E8F-EEA6-15EF-479C-7569C95E1295}"/>
          </ac:spMkLst>
        </pc:spChg>
        <pc:spChg chg="add mod">
          <ac:chgData name="Tiffany Ellis" userId="b80b2530-a376-45b2-8ebc-8e10d021bb54" providerId="ADAL" clId="{4C9BF2C3-4C99-4DBE-877B-F58D8B0A9E9A}" dt="2025-09-02T17:14:57.542" v="245" actId="20577"/>
          <ac:spMkLst>
            <pc:docMk/>
            <pc:sldMk cId="4222667638" sldId="274"/>
            <ac:spMk id="87" creationId="{6725523D-3187-CBB8-2615-FD199F2B193C}"/>
          </ac:spMkLst>
        </pc:spChg>
        <pc:spChg chg="add mod">
          <ac:chgData name="Tiffany Ellis" userId="b80b2530-a376-45b2-8ebc-8e10d021bb54" providerId="ADAL" clId="{4C9BF2C3-4C99-4DBE-877B-F58D8B0A9E9A}" dt="2025-09-02T17:15:07.551" v="247" actId="1076"/>
          <ac:spMkLst>
            <pc:docMk/>
            <pc:sldMk cId="4222667638" sldId="274"/>
            <ac:spMk id="88" creationId="{78CF9FDF-7FA4-F0AD-F4A0-C2393E73371B}"/>
          </ac:spMkLst>
        </pc:spChg>
        <pc:grpChg chg="add mod">
          <ac:chgData name="Tiffany Ellis" userId="b80b2530-a376-45b2-8ebc-8e10d021bb54" providerId="ADAL" clId="{4C9BF2C3-4C99-4DBE-877B-F58D8B0A9E9A}" dt="2025-09-02T17:13:57.863" v="206" actId="1076"/>
          <ac:grpSpMkLst>
            <pc:docMk/>
            <pc:sldMk cId="4222667638" sldId="274"/>
            <ac:grpSpMk id="23" creationId="{2E24DAC8-F079-B33F-6C44-A725DA0B2E72}"/>
          </ac:grpSpMkLst>
        </pc:grpChg>
        <pc:grpChg chg="add mod">
          <ac:chgData name="Tiffany Ellis" userId="b80b2530-a376-45b2-8ebc-8e10d021bb54" providerId="ADAL" clId="{4C9BF2C3-4C99-4DBE-877B-F58D8B0A9E9A}" dt="2025-09-02T17:14:03.353" v="208" actId="1076"/>
          <ac:grpSpMkLst>
            <pc:docMk/>
            <pc:sldMk cId="4222667638" sldId="274"/>
            <ac:grpSpMk id="30" creationId="{53E8C0BA-6835-388C-B86C-AF5B50BF5BCE}"/>
          </ac:grpSpMkLst>
        </pc:grpChg>
        <pc:grpChg chg="add mod">
          <ac:chgData name="Tiffany Ellis" userId="b80b2530-a376-45b2-8ebc-8e10d021bb54" providerId="ADAL" clId="{4C9BF2C3-4C99-4DBE-877B-F58D8B0A9E9A}" dt="2025-09-02T17:14:09.514" v="210" actId="1076"/>
          <ac:grpSpMkLst>
            <pc:docMk/>
            <pc:sldMk cId="4222667638" sldId="274"/>
            <ac:grpSpMk id="33" creationId="{F4170C8A-B4DA-2D69-59DF-7D09ADE66F68}"/>
          </ac:grpSpMkLst>
        </pc:grpChg>
        <pc:grpChg chg="add mod">
          <ac:chgData name="Tiffany Ellis" userId="b80b2530-a376-45b2-8ebc-8e10d021bb54" providerId="ADAL" clId="{4C9BF2C3-4C99-4DBE-877B-F58D8B0A9E9A}" dt="2025-09-02T17:14:14.403" v="212" actId="1076"/>
          <ac:grpSpMkLst>
            <pc:docMk/>
            <pc:sldMk cId="4222667638" sldId="274"/>
            <ac:grpSpMk id="73" creationId="{6EED4005-F5BD-54C2-C1DB-4865E56722CE}"/>
          </ac:grpSpMkLst>
        </pc:grpChg>
        <pc:grpChg chg="add mod">
          <ac:chgData name="Tiffany Ellis" userId="b80b2530-a376-45b2-8ebc-8e10d021bb54" providerId="ADAL" clId="{4C9BF2C3-4C99-4DBE-877B-F58D8B0A9E9A}" dt="2025-09-02T17:14:19.575" v="214" actId="1076"/>
          <ac:grpSpMkLst>
            <pc:docMk/>
            <pc:sldMk cId="4222667638" sldId="274"/>
            <ac:grpSpMk id="79" creationId="{E94A7CE5-9A01-2734-541D-109203DC6B7A}"/>
          </ac:grpSpMkLst>
        </pc:grpChg>
        <pc:grpChg chg="add mod">
          <ac:chgData name="Tiffany Ellis" userId="b80b2530-a376-45b2-8ebc-8e10d021bb54" providerId="ADAL" clId="{4C9BF2C3-4C99-4DBE-877B-F58D8B0A9E9A}" dt="2025-09-02T17:14:24.383" v="216" actId="1076"/>
          <ac:grpSpMkLst>
            <pc:docMk/>
            <pc:sldMk cId="4222667638" sldId="274"/>
            <ac:grpSpMk id="82" creationId="{FF13E01B-D00B-19F4-7AAF-2F426D81AB2D}"/>
          </ac:grpSpMkLst>
        </pc:grpChg>
        <pc:picChg chg="add mod">
          <ac:chgData name="Tiffany Ellis" userId="b80b2530-a376-45b2-8ebc-8e10d021bb54" providerId="ADAL" clId="{4C9BF2C3-4C99-4DBE-877B-F58D8B0A9E9A}" dt="2025-09-02T13:54:58.611" v="135" actId="1076"/>
          <ac:picMkLst>
            <pc:docMk/>
            <pc:sldMk cId="4222667638" sldId="274"/>
            <ac:picMk id="5" creationId="{F92B659D-C8A3-03C3-A97A-3CE87CD413B3}"/>
          </ac:picMkLst>
        </pc:picChg>
        <pc:picChg chg="add mod">
          <ac:chgData name="Tiffany Ellis" userId="b80b2530-a376-45b2-8ebc-8e10d021bb54" providerId="ADAL" clId="{4C9BF2C3-4C99-4DBE-877B-F58D8B0A9E9A}" dt="2025-09-02T13:55:07.110" v="137" actId="1076"/>
          <ac:picMkLst>
            <pc:docMk/>
            <pc:sldMk cId="4222667638" sldId="274"/>
            <ac:picMk id="14" creationId="{3CBC71F0-93A2-C589-066F-60F6D8257253}"/>
          </ac:picMkLst>
        </pc:picChg>
        <pc:picChg chg="add mod">
          <ac:chgData name="Tiffany Ellis" userId="b80b2530-a376-45b2-8ebc-8e10d021bb54" providerId="ADAL" clId="{4C9BF2C3-4C99-4DBE-877B-F58D8B0A9E9A}" dt="2025-09-02T13:55:10.891" v="139" actId="1076"/>
          <ac:picMkLst>
            <pc:docMk/>
            <pc:sldMk cId="4222667638" sldId="274"/>
            <ac:picMk id="15" creationId="{E62E268D-F38C-9EA5-423C-0D897A3ABE79}"/>
          </ac:picMkLst>
        </pc:picChg>
        <pc:picChg chg="add mod">
          <ac:chgData name="Tiffany Ellis" userId="b80b2530-a376-45b2-8ebc-8e10d021bb54" providerId="ADAL" clId="{4C9BF2C3-4C99-4DBE-877B-F58D8B0A9E9A}" dt="2025-09-02T13:55:33.886" v="142" actId="1076"/>
          <ac:picMkLst>
            <pc:docMk/>
            <pc:sldMk cId="4222667638" sldId="274"/>
            <ac:picMk id="16" creationId="{4E120CAC-B337-4A44-46F9-E2FAE35E72B5}"/>
          </ac:picMkLst>
        </pc:picChg>
        <pc:picChg chg="mod">
          <ac:chgData name="Tiffany Ellis" userId="b80b2530-a376-45b2-8ebc-8e10d021bb54" providerId="ADAL" clId="{4C9BF2C3-4C99-4DBE-877B-F58D8B0A9E9A}" dt="2025-09-02T17:13:54.264" v="205"/>
          <ac:picMkLst>
            <pc:docMk/>
            <pc:sldMk cId="4222667638" sldId="274"/>
            <ac:picMk id="24" creationId="{85E5D316-7666-DB91-DF6C-F0820A307679}"/>
          </ac:picMkLst>
        </pc:picChg>
        <pc:picChg chg="mod">
          <ac:chgData name="Tiffany Ellis" userId="b80b2530-a376-45b2-8ebc-8e10d021bb54" providerId="ADAL" clId="{4C9BF2C3-4C99-4DBE-877B-F58D8B0A9E9A}" dt="2025-09-02T17:13:58.986" v="207"/>
          <ac:picMkLst>
            <pc:docMk/>
            <pc:sldMk cId="4222667638" sldId="274"/>
            <ac:picMk id="31" creationId="{CF7C83BC-4C68-9045-CAC3-5C2ADA1BCCE2}"/>
          </ac:picMkLst>
        </pc:picChg>
        <pc:picChg chg="mod">
          <ac:chgData name="Tiffany Ellis" userId="b80b2530-a376-45b2-8ebc-8e10d021bb54" providerId="ADAL" clId="{4C9BF2C3-4C99-4DBE-877B-F58D8B0A9E9A}" dt="2025-09-02T17:14:03.953" v="209"/>
          <ac:picMkLst>
            <pc:docMk/>
            <pc:sldMk cId="4222667638" sldId="274"/>
            <ac:picMk id="34" creationId="{7FB584E6-8AF9-1DD9-A1BA-705F9A6A4CF0}"/>
          </ac:picMkLst>
        </pc:picChg>
        <pc:picChg chg="mod">
          <ac:chgData name="Tiffany Ellis" userId="b80b2530-a376-45b2-8ebc-8e10d021bb54" providerId="ADAL" clId="{4C9BF2C3-4C99-4DBE-877B-F58D8B0A9E9A}" dt="2025-09-02T17:14:10.553" v="211"/>
          <ac:picMkLst>
            <pc:docMk/>
            <pc:sldMk cId="4222667638" sldId="274"/>
            <ac:picMk id="75" creationId="{D539BE11-5BFD-4C69-03B5-E7933E25D820}"/>
          </ac:picMkLst>
        </pc:picChg>
        <pc:picChg chg="mod">
          <ac:chgData name="Tiffany Ellis" userId="b80b2530-a376-45b2-8ebc-8e10d021bb54" providerId="ADAL" clId="{4C9BF2C3-4C99-4DBE-877B-F58D8B0A9E9A}" dt="2025-09-02T17:14:15.378" v="213"/>
          <ac:picMkLst>
            <pc:docMk/>
            <pc:sldMk cId="4222667638" sldId="274"/>
            <ac:picMk id="80" creationId="{43C4C6E4-976E-3188-7417-988578862920}"/>
          </ac:picMkLst>
        </pc:picChg>
        <pc:picChg chg="mod">
          <ac:chgData name="Tiffany Ellis" userId="b80b2530-a376-45b2-8ebc-8e10d021bb54" providerId="ADAL" clId="{4C9BF2C3-4C99-4DBE-877B-F58D8B0A9E9A}" dt="2025-09-02T17:14:20.633" v="215"/>
          <ac:picMkLst>
            <pc:docMk/>
            <pc:sldMk cId="4222667638" sldId="274"/>
            <ac:picMk id="83" creationId="{1C1911D8-35E3-410D-A728-EBB6874BA1CB}"/>
          </ac:picMkLst>
        </pc:picChg>
        <pc:picChg chg="add mod">
          <ac:chgData name="Tiffany Ellis" userId="b80b2530-a376-45b2-8ebc-8e10d021bb54" providerId="ADAL" clId="{4C9BF2C3-4C99-4DBE-877B-F58D8B0A9E9A}" dt="2025-09-02T17:15:14.236" v="249" actId="1076"/>
          <ac:picMkLst>
            <pc:docMk/>
            <pc:sldMk cId="4222667638" sldId="274"/>
            <ac:picMk id="89" creationId="{F69FE232-3D7A-28E0-5373-B5FDB444760B}"/>
          </ac:picMkLst>
        </pc:picChg>
      </pc:sldChg>
    </pc:docChg>
  </pc:docChgLst>
  <pc:docChgLst>
    <pc:chgData name="Andrea Lum" userId="89002afe-ac3a-4767-b9c9-147d574dba1b" providerId="ADAL" clId="{EB40E024-CB10-4414-90B1-867EC75ABA95}"/>
    <pc:docChg chg="undo custSel modSld">
      <pc:chgData name="Andrea Lum" userId="89002afe-ac3a-4767-b9c9-147d574dba1b" providerId="ADAL" clId="{EB40E024-CB10-4414-90B1-867EC75ABA95}" dt="2024-12-30T20:12:01.006" v="742" actId="20577"/>
      <pc:docMkLst>
        <pc:docMk/>
      </pc:docMkLst>
      <pc:sldChg chg="addSp delSp modSp mod">
        <pc:chgData name="Andrea Lum" userId="89002afe-ac3a-4767-b9c9-147d574dba1b" providerId="ADAL" clId="{EB40E024-CB10-4414-90B1-867EC75ABA95}" dt="2024-12-30T20:12:01.006" v="742" actId="20577"/>
        <pc:sldMkLst>
          <pc:docMk/>
          <pc:sldMk cId="2047903175" sldId="273"/>
        </pc:sldMkLst>
      </pc:sldChg>
    </pc:docChg>
  </pc:docChgLst>
  <pc:docChgLst>
    <pc:chgData name="Alicia Peterson (NAYAMODE INC)" userId="S::v-petersonal@microsoft.com::f8898314-5523-4930-acf0-2b563b2b4dc9" providerId="AD" clId="Web-{5FEFB28E-FC45-9DFC-68D1-0F8CD7CAC7ED}"/>
    <pc:docChg chg="modSld">
      <pc:chgData name="Alicia Peterson (NAYAMODE INC)" userId="S::v-petersonal@microsoft.com::f8898314-5523-4930-acf0-2b563b2b4dc9" providerId="AD" clId="Web-{5FEFB28E-FC45-9DFC-68D1-0F8CD7CAC7ED}" dt="2024-11-08T21:30:16.786" v="0" actId="20577"/>
      <pc:docMkLst>
        <pc:docMk/>
      </pc:docMkLst>
      <pc:sldChg chg="modSp">
        <pc:chgData name="Alicia Peterson (NAYAMODE INC)" userId="S::v-petersonal@microsoft.com::f8898314-5523-4930-acf0-2b563b2b4dc9" providerId="AD" clId="Web-{5FEFB28E-FC45-9DFC-68D1-0F8CD7CAC7ED}" dt="2024-11-08T21:30:16.786" v="0" actId="20577"/>
        <pc:sldMkLst>
          <pc:docMk/>
          <pc:sldMk cId="2047903175" sldId="273"/>
        </pc:sldMkLst>
      </pc:sldChg>
    </pc:docChg>
  </pc:docChgLst>
  <pc:docChgLst>
    <pc:chgData name="Daryl Schaal (SYNAXIS CORPORATION)" userId="a951ecaa-969a-4477-a8c9-df0dfa026182" providerId="ADAL" clId="{D0AAE726-D89D-4154-A647-415333C730E1}"/>
    <pc:docChg chg="modSld">
      <pc:chgData name="Daryl Schaal (SYNAXIS CORPORATION)" userId="a951ecaa-969a-4477-a8c9-df0dfa026182" providerId="ADAL" clId="{D0AAE726-D89D-4154-A647-415333C730E1}" dt="2025-09-02T14:49:29.607" v="0" actId="20577"/>
      <pc:docMkLst>
        <pc:docMk/>
      </pc:docMkLst>
      <pc:sldChg chg="modSp mod">
        <pc:chgData name="Daryl Schaal (SYNAXIS CORPORATION)" userId="a951ecaa-969a-4477-a8c9-df0dfa026182" providerId="ADAL" clId="{D0AAE726-D89D-4154-A647-415333C730E1}" dt="2025-09-02T14:49:29.607" v="0" actId="20577"/>
        <pc:sldMkLst>
          <pc:docMk/>
          <pc:sldMk cId="4222667638" sldId="274"/>
        </pc:sldMkLst>
        <pc:spChg chg="mod">
          <ac:chgData name="Daryl Schaal (SYNAXIS CORPORATION)" userId="a951ecaa-969a-4477-a8c9-df0dfa026182" providerId="ADAL" clId="{D0AAE726-D89D-4154-A647-415333C730E1}" dt="2025-09-02T14:49:29.607" v="0" actId="20577"/>
          <ac:spMkLst>
            <pc:docMk/>
            <pc:sldMk cId="4222667638" sldId="274"/>
            <ac:spMk id="35" creationId="{ACF1D347-AF80-74E7-0D95-D46EF879DCFD}"/>
          </ac:spMkLst>
        </pc:spChg>
      </pc:sldChg>
    </pc:docChg>
  </pc:docChgLst>
  <pc:docChgLst>
    <pc:chgData name="Alicia Peterson (NAYAMODE INC)" userId="S::v-petersonal@microsoft.com::f8898314-5523-4930-acf0-2b563b2b4dc9" providerId="AD" clId="Web-{15C33B3B-1F1A-9200-80C8-71A639A6CED4}"/>
    <pc:docChg chg="modSld">
      <pc:chgData name="Alicia Peterson (NAYAMODE INC)" userId="S::v-petersonal@microsoft.com::f8898314-5523-4930-acf0-2b563b2b4dc9" providerId="AD" clId="Web-{15C33B3B-1F1A-9200-80C8-71A639A6CED4}" dt="2024-11-14T20:13:40.959" v="0" actId="20577"/>
      <pc:docMkLst>
        <pc:docMk/>
      </pc:docMkLst>
      <pc:sldChg chg="modSp">
        <pc:chgData name="Alicia Peterson (NAYAMODE INC)" userId="S::v-petersonal@microsoft.com::f8898314-5523-4930-acf0-2b563b2b4dc9" providerId="AD" clId="Web-{15C33B3B-1F1A-9200-80C8-71A639A6CED4}" dt="2024-11-14T20:13:40.959" v="0" actId="20577"/>
        <pc:sldMkLst>
          <pc:docMk/>
          <pc:sldMk cId="2047903175" sldId="273"/>
        </pc:sldMkLst>
      </pc:sldChg>
    </pc:docChg>
  </pc:docChgLst>
  <pc:docChgLst>
    <pc:chgData name="Jessie Hwang (MCAG)" userId="S::jhwang@microsoft.com::85f2306c-fd56-49d2-8dff-e96751c6f345" providerId="AD" clId="Web-{E86743B3-C7F0-A91B-5B20-4F5939B21FBF}"/>
    <pc:docChg chg="modSld">
      <pc:chgData name="Jessie Hwang (MCAG)" userId="S::jhwang@microsoft.com::85f2306c-fd56-49d2-8dff-e96751c6f345" providerId="AD" clId="Web-{E86743B3-C7F0-A91B-5B20-4F5939B21FBF}" dt="2024-11-01T17:25:12.006" v="0"/>
      <pc:docMkLst>
        <pc:docMk/>
      </pc:docMkLst>
      <pc:sldChg chg="modSp">
        <pc:chgData name="Jessie Hwang (MCAG)" userId="S::jhwang@microsoft.com::85f2306c-fd56-49d2-8dff-e96751c6f345" providerId="AD" clId="Web-{E86743B3-C7F0-A91B-5B20-4F5939B21FBF}" dt="2024-11-01T17:25:12.006" v="0"/>
        <pc:sldMkLst>
          <pc:docMk/>
          <pc:sldMk cId="2047903175" sldId="273"/>
        </pc:sldMkLst>
      </pc:sldChg>
    </pc:docChg>
  </pc:docChgLst>
  <pc:docChgLst>
    <pc:chgData name="Daryl Schaal (SYNAXIS CORPORATION)" userId="S::v-darsch@microsoft.com::a951ecaa-969a-4477-a8c9-df0dfa026182" providerId="AD" clId="Web-{C31B3B3C-0472-6C62-3ABD-83BC8A7E2E79}"/>
    <pc:docChg chg="modSld">
      <pc:chgData name="Daryl Schaal (SYNAXIS CORPORATION)" userId="S::v-darsch@microsoft.com::a951ecaa-969a-4477-a8c9-df0dfa026182" providerId="AD" clId="Web-{C31B3B3C-0472-6C62-3ABD-83BC8A7E2E79}" dt="2024-11-05T21:15:18.065" v="9"/>
      <pc:docMkLst>
        <pc:docMk/>
      </pc:docMkLst>
      <pc:sldChg chg="modSp">
        <pc:chgData name="Daryl Schaal (SYNAXIS CORPORATION)" userId="S::v-darsch@microsoft.com::a951ecaa-969a-4477-a8c9-df0dfa026182" providerId="AD" clId="Web-{C31B3B3C-0472-6C62-3ABD-83BC8A7E2E79}" dt="2024-11-05T21:15:18.065" v="9"/>
        <pc:sldMkLst>
          <pc:docMk/>
          <pc:sldMk cId="2047903175" sldId="273"/>
        </pc:sldMkLst>
      </pc:sldChg>
    </pc:docChg>
  </pc:docChgLst>
  <pc:docChgLst>
    <pc:chgData name="Jessie Hwang" userId="85f2306c-fd56-49d2-8dff-e96751c6f345" providerId="ADAL" clId="{0EDB95CC-488D-4C66-A5AB-5FEE416C79F3}"/>
    <pc:docChg chg="custSel addSld delSld modSld delMainMaster">
      <pc:chgData name="Jessie Hwang" userId="85f2306c-fd56-49d2-8dff-e96751c6f345" providerId="ADAL" clId="{0EDB95CC-488D-4C66-A5AB-5FEE416C79F3}" dt="2024-09-14T06:10:41.915" v="3" actId="47"/>
      <pc:docMkLst>
        <pc:docMk/>
      </pc:docMkLst>
      <pc:sldChg chg="del">
        <pc:chgData name="Jessie Hwang" userId="85f2306c-fd56-49d2-8dff-e96751c6f345" providerId="ADAL" clId="{0EDB95CC-488D-4C66-A5AB-5FEE416C79F3}" dt="2024-09-14T06:10:41.915" v="3" actId="47"/>
        <pc:sldMkLst>
          <pc:docMk/>
          <pc:sldMk cId="1180368311" sldId="272"/>
        </pc:sldMkLst>
      </pc:sldChg>
      <pc:sldChg chg="modSp new del mod">
        <pc:chgData name="Jessie Hwang" userId="85f2306c-fd56-49d2-8dff-e96751c6f345" providerId="ADAL" clId="{0EDB95CC-488D-4C66-A5AB-5FEE416C79F3}" dt="2024-09-14T06:10:10.664" v="2" actId="47"/>
        <pc:sldMkLst>
          <pc:docMk/>
          <pc:sldMk cId="575368360" sldId="273"/>
        </pc:sldMkLst>
      </pc:sldChg>
      <pc:sldMasterChg chg="del delSldLayout">
        <pc:chgData name="Jessie Hwang" userId="85f2306c-fd56-49d2-8dff-e96751c6f345" providerId="ADAL" clId="{0EDB95CC-488D-4C66-A5AB-5FEE416C79F3}" dt="2024-09-14T06:10:41.915" v="3" actId="47"/>
        <pc:sldMasterMkLst>
          <pc:docMk/>
          <pc:sldMasterMk cId="3335172633" sldId="2147483648"/>
        </pc:sldMasterMkLst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3472200456" sldId="2147483649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640685643" sldId="2147483650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2443141873" sldId="2147483651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1386750822" sldId="2147483652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293093485" sldId="2147483653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4059300584" sldId="2147483654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1723618715" sldId="2147483655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1731147987" sldId="2147483656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2825987946" sldId="2147483657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943839734" sldId="2147483658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2117725371" sldId="2147483659"/>
          </pc:sldLayoutMkLst>
        </pc:sldLayoutChg>
        <pc:sldLayoutChg chg="del">
          <pc:chgData name="Jessie Hwang" userId="85f2306c-fd56-49d2-8dff-e96751c6f345" providerId="ADAL" clId="{0EDB95CC-488D-4C66-A5AB-5FEE416C79F3}" dt="2024-09-14T06:10:41.915" v="3" actId="47"/>
          <pc:sldLayoutMkLst>
            <pc:docMk/>
            <pc:sldMasterMk cId="3335172633" sldId="2147483648"/>
            <pc:sldLayoutMk cId="1095572273" sldId="2147483660"/>
          </pc:sldLayoutMkLst>
        </pc:sldLayoutChg>
      </pc:sldMasterChg>
    </pc:docChg>
  </pc:docChgLst>
  <pc:docChgLst>
    <pc:chgData name="Daryl Schaal (SYNAXIS CORPORATION)" userId="a951ecaa-969a-4477-a8c9-df0dfa026182" providerId="ADAL" clId="{5C79F74F-7DAA-4411-91CD-E7DA803B7855}"/>
    <pc:docChg chg="custSel modSld">
      <pc:chgData name="Daryl Schaal (SYNAXIS CORPORATION)" userId="a951ecaa-969a-4477-a8c9-df0dfa026182" providerId="ADAL" clId="{5C79F74F-7DAA-4411-91CD-E7DA803B7855}" dt="2024-11-05T21:16:21.363" v="96" actId="14100"/>
      <pc:docMkLst>
        <pc:docMk/>
      </pc:docMkLst>
      <pc:sldChg chg="addSp delSp modSp mod">
        <pc:chgData name="Daryl Schaal (SYNAXIS CORPORATION)" userId="a951ecaa-969a-4477-a8c9-df0dfa026182" providerId="ADAL" clId="{5C79F74F-7DAA-4411-91CD-E7DA803B7855}" dt="2024-11-05T21:16:21.363" v="96" actId="14100"/>
        <pc:sldMkLst>
          <pc:docMk/>
          <pc:sldMk cId="2047903175" sldId="273"/>
        </pc:sldMkLst>
      </pc:sldChg>
    </pc:docChg>
  </pc:docChgLst>
  <pc:docChgLst>
    <pc:chgData name="Andrea Lum" userId="89002afe-ac3a-4767-b9c9-147d574dba1b" providerId="ADAL" clId="{4A7F9BDB-031E-4B3C-9F1D-AFDE916503CD}"/>
    <pc:docChg chg="modSld">
      <pc:chgData name="Andrea Lum" userId="89002afe-ac3a-4767-b9c9-147d574dba1b" providerId="ADAL" clId="{4A7F9BDB-031E-4B3C-9F1D-AFDE916503CD}" dt="2025-01-14T19:24:37.458" v="21" actId="962"/>
      <pc:docMkLst>
        <pc:docMk/>
      </pc:docMkLst>
      <pc:sldChg chg="modSp mod">
        <pc:chgData name="Andrea Lum" userId="89002afe-ac3a-4767-b9c9-147d574dba1b" providerId="ADAL" clId="{4A7F9BDB-031E-4B3C-9F1D-AFDE916503CD}" dt="2025-01-14T19:24:37.458" v="21" actId="962"/>
        <pc:sldMkLst>
          <pc:docMk/>
          <pc:sldMk cId="2047903175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9297-37F0-4CC1-8797-29C37DB13AD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2BBE-E556-4BE6-AD8C-6FAAC8E9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C13D8-4437-0CFA-0C5E-238D48F2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E48FF-5FB7-BC90-70BB-5EC5E669D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A3266-C7C2-321B-308F-EA97D0B6D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9CDEA-862C-3EF0-6E9B-C60CA099C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60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11087101" cy="6858000"/>
          </a:xfrm>
          <a:prstGeom prst="rect">
            <a:avLst/>
          </a:prstGeom>
          <a:gradFill>
            <a:gsLst>
              <a:gs pos="6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61691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5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986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3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04442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7959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63551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506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6655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012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646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93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5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931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70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583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094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69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7995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366487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8272-3D7A-0B34-A766-3948028A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A91-B98C-49DE-8553-119ECA58152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E55C-2163-9917-99E9-F4D899E8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0A7F5-44CE-4932-EF35-6D73ABD6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6268A-8C5A-79C7-F256-9D7F5556F6C1}"/>
              </a:ext>
            </a:extLst>
          </p:cNvPr>
          <p:cNvSpPr/>
          <p:nvPr userDrawn="1"/>
        </p:nvSpPr>
        <p:spPr>
          <a:xfrm>
            <a:off x="0" y="6692900"/>
            <a:ext cx="12192000" cy="165100"/>
          </a:xfrm>
          <a:prstGeom prst="rect">
            <a:avLst/>
          </a:prstGeom>
          <a:gradFill flip="none" rotWithShape="1">
            <a:gsLst>
              <a:gs pos="20000">
                <a:srgbClr val="8661C5"/>
              </a:gs>
              <a:gs pos="100000">
                <a:srgbClr val="C03B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78581F-5D4E-17D5-8605-805C603A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5441"/>
            <a:ext cx="10515600" cy="5909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47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28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639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267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994A1-39FC-A67E-FC44-06178B29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ACF1D347-AF80-74E7-0D95-D46EF879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457200"/>
            <a:ext cx="11011601" cy="55399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Segoe Sans Display Semibold" pitchFamily="2" charset="0"/>
                <a:cs typeface="Segoe Sans Display Semibold" pitchFamily="2" charset="0"/>
              </a:rPr>
              <a:t>Top 10 prompts to try with Microsoft 365 Copilot</a:t>
            </a:r>
            <a:endParaRPr lang="en-US" sz="1600" b="1" dirty="0">
              <a:solidFill>
                <a:srgbClr val="0078D4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 useBgFill="1">
        <p:nvSpPr>
          <p:cNvPr id="37" name="Rounded Rectangle 1">
            <a:extLst>
              <a:ext uri="{FF2B5EF4-FFF2-40B4-BE49-F238E27FC236}">
                <a16:creationId xmlns:a16="http://schemas.microsoft.com/office/drawing/2014/main" id="{56719C9C-7F0B-13CD-FFFF-DA489E151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272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66099-F052-3308-AE92-97CD941AB711}"/>
              </a:ext>
            </a:extLst>
          </p:cNvPr>
          <p:cNvSpPr txBox="1"/>
          <p:nvPr/>
        </p:nvSpPr>
        <p:spPr>
          <a:xfrm>
            <a:off x="626192" y="1653478"/>
            <a:ext cx="19222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Prepare for the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299A7-EC0F-3E88-C873-4E2765EA863C}"/>
              </a:ext>
            </a:extLst>
          </p:cNvPr>
          <p:cNvSpPr txBox="1"/>
          <p:nvPr/>
        </p:nvSpPr>
        <p:spPr>
          <a:xfrm>
            <a:off x="2267041" y="1159425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1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DBE9B-9F71-60DE-9CDE-29B6CE2BE7FD}"/>
              </a:ext>
            </a:extLst>
          </p:cNvPr>
          <p:cNvSpPr txBox="1"/>
          <p:nvPr/>
        </p:nvSpPr>
        <p:spPr>
          <a:xfrm>
            <a:off x="677266" y="1991621"/>
            <a:ext cx="175912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What are my top priorities today?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9A24308-1A33-A87D-20E1-16080692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441" y="2027621"/>
            <a:ext cx="163426" cy="163426"/>
          </a:xfrm>
          <a:prstGeom prst="rect">
            <a:avLst/>
          </a:prstGeom>
        </p:spPr>
      </p:pic>
      <p:sp useBgFill="1">
        <p:nvSpPr>
          <p:cNvPr id="44" name="Rounded Rectangle 1">
            <a:extLst>
              <a:ext uri="{FF2B5EF4-FFF2-40B4-BE49-F238E27FC236}">
                <a16:creationId xmlns:a16="http://schemas.microsoft.com/office/drawing/2014/main" id="{B8BBDD08-0444-2AC9-6A31-F15E4DCD2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66319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E17351-CF79-12C1-B0CC-B54985D50391}"/>
              </a:ext>
            </a:extLst>
          </p:cNvPr>
          <p:cNvSpPr txBox="1"/>
          <p:nvPr/>
        </p:nvSpPr>
        <p:spPr>
          <a:xfrm>
            <a:off x="2887239" y="1653478"/>
            <a:ext cx="18598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Quickly adjust your calendar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D08B2-73FB-BFF1-D320-096720F1F430}"/>
              </a:ext>
            </a:extLst>
          </p:cNvPr>
          <p:cNvSpPr txBox="1"/>
          <p:nvPr/>
        </p:nvSpPr>
        <p:spPr>
          <a:xfrm>
            <a:off x="4528088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D47AD-E99D-DED2-8544-CAB2FF9AEF1A}"/>
              </a:ext>
            </a:extLst>
          </p:cNvPr>
          <p:cNvSpPr txBox="1"/>
          <p:nvPr/>
        </p:nvSpPr>
        <p:spPr>
          <a:xfrm>
            <a:off x="2935326" y="2190750"/>
            <a:ext cx="2001522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Recommend how to resolve conflicts on my calendar for tomorrow.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FDFA88C-4FC8-67B0-0EF1-2CC703706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7501" y="2227326"/>
            <a:ext cx="163426" cy="163426"/>
          </a:xfrm>
          <a:prstGeom prst="rect">
            <a:avLst/>
          </a:prstGeom>
        </p:spPr>
      </p:pic>
      <p:sp useBgFill="1">
        <p:nvSpPr>
          <p:cNvPr id="52" name="Rounded Rectangle 1">
            <a:extLst>
              <a:ext uri="{FF2B5EF4-FFF2-40B4-BE49-F238E27FC236}">
                <a16:creationId xmlns:a16="http://schemas.microsoft.com/office/drawing/2014/main" id="{43085A5F-7667-F72A-0192-81F139F7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88413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6CF6E6-5B99-6F67-FEB3-2C00566E8AA9}"/>
              </a:ext>
            </a:extLst>
          </p:cNvPr>
          <p:cNvSpPr txBox="1"/>
          <p:nvPr/>
        </p:nvSpPr>
        <p:spPr>
          <a:xfrm>
            <a:off x="7409333" y="1653478"/>
            <a:ext cx="195516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 dirty="0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Get ready for the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90177-D175-4369-DB8A-3C2096977D5F}"/>
              </a:ext>
            </a:extLst>
          </p:cNvPr>
          <p:cNvSpPr txBox="1"/>
          <p:nvPr/>
        </p:nvSpPr>
        <p:spPr>
          <a:xfrm>
            <a:off x="9050182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E61AE-D3E3-183E-BC22-0D4BB8E7D878}"/>
              </a:ext>
            </a:extLst>
          </p:cNvPr>
          <p:cNvSpPr txBox="1"/>
          <p:nvPr/>
        </p:nvSpPr>
        <p:spPr>
          <a:xfrm>
            <a:off x="7451832" y="1991621"/>
            <a:ext cx="2011680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Identify all tasks or action items assigned to me from my manager in this week’s emails, Teams chats, and meeting notes, and compile them into a checklist with due dates. </a:t>
            </a:r>
            <a:endParaRPr lang="en-US" sz="1000" b="1">
              <a:latin typeface="Segoe Sans Display Semibold" pitchFamily="2" charset="0"/>
              <a:cs typeface="Segoe Sans Display Semibold" pitchFamily="2" charset="0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EA54882B-7F7F-19E2-24ED-A00AEA4D6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204" y="2027621"/>
            <a:ext cx="163426" cy="163426"/>
          </a:xfrm>
          <a:prstGeom prst="rect">
            <a:avLst/>
          </a:prstGeom>
        </p:spPr>
      </p:pic>
      <p:sp useBgFill="1">
        <p:nvSpPr>
          <p:cNvPr id="56" name="Rounded Rectangle 1">
            <a:extLst>
              <a:ext uri="{FF2B5EF4-FFF2-40B4-BE49-F238E27FC236}">
                <a16:creationId xmlns:a16="http://schemas.microsoft.com/office/drawing/2014/main" id="{3BA60D6E-E32F-E6D6-A6C2-FB019BAF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9461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809E66-36D9-026D-6424-D6AC6D20B2F7}"/>
              </a:ext>
            </a:extLst>
          </p:cNvPr>
          <p:cNvSpPr txBox="1"/>
          <p:nvPr/>
        </p:nvSpPr>
        <p:spPr>
          <a:xfrm>
            <a:off x="9670382" y="1653478"/>
            <a:ext cx="20323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Get insights into</a:t>
            </a:r>
            <a:b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</a:b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your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FC0D1-A9DE-1F89-D4E9-F7CC06C76CFD}"/>
              </a:ext>
            </a:extLst>
          </p:cNvPr>
          <p:cNvSpPr txBox="1"/>
          <p:nvPr/>
        </p:nvSpPr>
        <p:spPr>
          <a:xfrm>
            <a:off x="11311230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5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7CCF37-538E-3211-345C-E3D7D2F7B644}"/>
              </a:ext>
            </a:extLst>
          </p:cNvPr>
          <p:cNvSpPr txBox="1"/>
          <p:nvPr/>
        </p:nvSpPr>
        <p:spPr>
          <a:xfrm>
            <a:off x="9716340" y="2190750"/>
            <a:ext cx="182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Help me identify colleagues with expertise in [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topic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]. Summarize their current role, key skills, and how their experience aligns</a:t>
            </a:r>
            <a:br>
              <a:rPr lang="en-US" sz="1000" b="1">
                <a:latin typeface="Segoe Sans Display Semibold" pitchFamily="2" charset="0"/>
                <a:cs typeface="Segoe Sans Display Semibold" pitchFamily="2" charset="0"/>
              </a:rPr>
            </a:b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with this topic 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6672866-2B6B-E51F-8A1D-812D92BD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2186" y="2227326"/>
            <a:ext cx="163426" cy="163426"/>
          </a:xfrm>
          <a:prstGeom prst="rect">
            <a:avLst/>
          </a:prstGeom>
        </p:spPr>
      </p:pic>
      <p:sp useBgFill="1">
        <p:nvSpPr>
          <p:cNvPr id="60" name="Rounded Rectangle 1">
            <a:extLst>
              <a:ext uri="{FF2B5EF4-FFF2-40B4-BE49-F238E27FC236}">
                <a16:creationId xmlns:a16="http://schemas.microsoft.com/office/drawing/2014/main" id="{A3AC1421-875C-7862-459B-B2668AB74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272" y="3553402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945AA8-46AF-A525-EB9F-F4337C9DEB40}"/>
              </a:ext>
            </a:extLst>
          </p:cNvPr>
          <p:cNvSpPr txBox="1"/>
          <p:nvPr/>
        </p:nvSpPr>
        <p:spPr>
          <a:xfrm>
            <a:off x="626191" y="4036439"/>
            <a:ext cx="192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Prepare for customer meetings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91C0D-0985-C26A-1950-C89EE7AC6884}"/>
              </a:ext>
            </a:extLst>
          </p:cNvPr>
          <p:cNvSpPr txBox="1"/>
          <p:nvPr/>
        </p:nvSpPr>
        <p:spPr>
          <a:xfrm>
            <a:off x="2267041" y="355340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A51EE7-96F2-5402-3842-F005412A8AC2}"/>
              </a:ext>
            </a:extLst>
          </p:cNvPr>
          <p:cNvSpPr txBox="1"/>
          <p:nvPr/>
        </p:nvSpPr>
        <p:spPr>
          <a:xfrm>
            <a:off x="665689" y="4577902"/>
            <a:ext cx="1920240" cy="132343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lvl="0">
              <a:defRPr/>
            </a:pP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Create a 360 overview of my customer for an upcoming meeting based on recent emails, meetings, status report, and recent company news. Share recommendations for the meeting and potential questions I should ask. 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4707708-5042-8597-4525-F9AF52279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865" y="4623622"/>
            <a:ext cx="163426" cy="163426"/>
          </a:xfrm>
          <a:prstGeom prst="rect">
            <a:avLst/>
          </a:prstGeom>
        </p:spPr>
      </p:pic>
      <p:sp useBgFill="1">
        <p:nvSpPr>
          <p:cNvPr id="68" name="Rounded Rectangle 1">
            <a:extLst>
              <a:ext uri="{FF2B5EF4-FFF2-40B4-BE49-F238E27FC236}">
                <a16:creationId xmlns:a16="http://schemas.microsoft.com/office/drawing/2014/main" id="{6299E03A-B8AF-A803-2020-B6A81C92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27366" y="3553402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100B6A-3088-FAF2-C165-E69334805D99}"/>
              </a:ext>
            </a:extLst>
          </p:cNvPr>
          <p:cNvSpPr txBox="1"/>
          <p:nvPr/>
        </p:nvSpPr>
        <p:spPr>
          <a:xfrm>
            <a:off x="5192314" y="4028706"/>
            <a:ext cx="19322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Track delegated task </a:t>
            </a:r>
            <a:r>
              <a:rPr lang="en-US" sz="1100" b="1" dirty="0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with Researcher</a:t>
            </a:r>
            <a:endParaRPr kumimoji="0" lang="en-US" sz="1100" b="1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2C50A-7418-1E30-672E-92896D475925}"/>
              </a:ext>
            </a:extLst>
          </p:cNvPr>
          <p:cNvSpPr txBox="1"/>
          <p:nvPr/>
        </p:nvSpPr>
        <p:spPr>
          <a:xfrm>
            <a:off x="6789135" y="355340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BE71BE-99F5-9FC9-8FCE-68C97640C799}"/>
              </a:ext>
            </a:extLst>
          </p:cNvPr>
          <p:cNvSpPr txBox="1"/>
          <p:nvPr/>
        </p:nvSpPr>
        <p:spPr>
          <a:xfrm>
            <a:off x="5176403" y="4371785"/>
            <a:ext cx="201168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50" b="1" dirty="0">
                <a:latin typeface="Segoe Sans Display Semibold" pitchFamily="2" charset="0"/>
                <a:cs typeface="Segoe Sans Display Semibold" pitchFamily="2" charset="0"/>
              </a:rPr>
              <a:t>Create an action item tracker based on all communication channels and other information you can find from the past 7 days. Split it into two categories - actions pending on me, sorted by urgency (and relevance) and actions that I have asked others to do, categorized by if they have a follow up or not, and how long has it been since my request. Recommend who I need to follow up with or send a reminder to. 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A61180B4-BC65-997E-BC62-7F697D9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8559" y="4415853"/>
            <a:ext cx="163426" cy="163426"/>
          </a:xfrm>
          <a:prstGeom prst="rect">
            <a:avLst/>
          </a:prstGeom>
        </p:spPr>
      </p:pic>
      <p:sp useBgFill="1">
        <p:nvSpPr>
          <p:cNvPr id="76" name="Rounded Rectangle 1">
            <a:extLst>
              <a:ext uri="{FF2B5EF4-FFF2-40B4-BE49-F238E27FC236}">
                <a16:creationId xmlns:a16="http://schemas.microsoft.com/office/drawing/2014/main" id="{0A82D316-1BFB-494A-95D3-DCFDAB7E5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9461" y="3553401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01B044-87CA-5318-D6D6-7A77BF169161}"/>
              </a:ext>
            </a:extLst>
          </p:cNvPr>
          <p:cNvSpPr txBox="1"/>
          <p:nvPr/>
        </p:nvSpPr>
        <p:spPr>
          <a:xfrm>
            <a:off x="9670381" y="4036439"/>
            <a:ext cx="18954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Analyze new markets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ACDDB-4B6A-2431-004D-E6B5E577A07B}"/>
              </a:ext>
            </a:extLst>
          </p:cNvPr>
          <p:cNvSpPr txBox="1"/>
          <p:nvPr/>
        </p:nvSpPr>
        <p:spPr>
          <a:xfrm>
            <a:off x="11104442" y="3553402"/>
            <a:ext cx="54694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C6495C-6CCC-4971-2CC3-211045BDB2AA}"/>
              </a:ext>
            </a:extLst>
          </p:cNvPr>
          <p:cNvSpPr txBox="1"/>
          <p:nvPr/>
        </p:nvSpPr>
        <p:spPr>
          <a:xfrm>
            <a:off x="9704765" y="4371785"/>
            <a:ext cx="19202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Help me understand the best market to launch a new [</a:t>
            </a:r>
            <a:r>
              <a:rPr lang="en-US" sz="10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product</a:t>
            </a: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 based on fastest growing market [</a:t>
            </a:r>
            <a:r>
              <a:rPr lang="en-US" sz="1000" b="1" dirty="0">
                <a:solidFill>
                  <a:srgbClr val="0078D4"/>
                </a:solidFill>
                <a:latin typeface="Segoe Sans Display Semibold" pitchFamily="2" charset="0"/>
                <a:cs typeface="Segoe Sans Display Semibold" pitchFamily="2" charset="0"/>
              </a:rPr>
              <a:t>upload</a:t>
            </a:r>
            <a:r>
              <a:rPr lang="en-US" sz="1000" b="1" dirty="0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 </a:t>
            </a:r>
            <a:r>
              <a:rPr lang="en-US" sz="1000" b="1" dirty="0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dataset</a:t>
            </a:r>
            <a:r>
              <a:rPr lang="en-US" sz="1000" b="1" dirty="0">
                <a:latin typeface="Segoe Sans Display Semibold" pitchFamily="2" charset="0"/>
                <a:cs typeface="Segoe Sans Display Semibold" pitchFamily="2" charset="0"/>
              </a:rPr>
              <a:t>] 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461BD789-5B3D-F08F-202E-D81C20C39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7812" y="4415853"/>
            <a:ext cx="163426" cy="163426"/>
          </a:xfrm>
          <a:prstGeom prst="rect">
            <a:avLst/>
          </a:prstGeom>
        </p:spPr>
      </p:pic>
      <p:sp useBgFill="1">
        <p:nvSpPr>
          <p:cNvPr id="48" name="Rounded Rectangle 1">
            <a:extLst>
              <a:ext uri="{FF2B5EF4-FFF2-40B4-BE49-F238E27FC236}">
                <a16:creationId xmlns:a16="http://schemas.microsoft.com/office/drawing/2014/main" id="{34D498CB-0FEE-2782-A372-632C04BF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27366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30C434-31AE-B31A-BB64-6E4FD21386DA}"/>
              </a:ext>
            </a:extLst>
          </p:cNvPr>
          <p:cNvSpPr txBox="1"/>
          <p:nvPr/>
        </p:nvSpPr>
        <p:spPr>
          <a:xfrm>
            <a:off x="5148286" y="1653478"/>
            <a:ext cx="193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Prepare for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6A31E-DD49-6A8D-33EF-5F0BCB07A86C}"/>
              </a:ext>
            </a:extLst>
          </p:cNvPr>
          <p:cNvSpPr txBox="1"/>
          <p:nvPr/>
        </p:nvSpPr>
        <p:spPr>
          <a:xfrm>
            <a:off x="6789135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70FD7-407A-ACF9-22FC-6E84C7B3CE1C}"/>
              </a:ext>
            </a:extLst>
          </p:cNvPr>
          <p:cNvSpPr txBox="1"/>
          <p:nvPr/>
        </p:nvSpPr>
        <p:spPr>
          <a:xfrm>
            <a:off x="5187981" y="1991621"/>
            <a:ext cx="19635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Based on prior interactions I’ve had with [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/person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], use our latest document we worked on together and give me 5 things that will be top of mind for our next interaction 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07A22FF-6A2B-87DF-964C-007EF71F2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658" y="2027621"/>
            <a:ext cx="163426" cy="163426"/>
          </a:xfrm>
          <a:prstGeom prst="rect">
            <a:avLst/>
          </a:prstGeom>
        </p:spPr>
      </p:pic>
      <p:sp useBgFill="1">
        <p:nvSpPr>
          <p:cNvPr id="72" name="Rounded Rectangle 1">
            <a:extLst>
              <a:ext uri="{FF2B5EF4-FFF2-40B4-BE49-F238E27FC236}">
                <a16:creationId xmlns:a16="http://schemas.microsoft.com/office/drawing/2014/main" id="{741FA634-7906-F277-BA48-1DDDE1576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88413" y="3553402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A811F2-7B7C-08DF-B794-20AF237E0A23}"/>
              </a:ext>
            </a:extLst>
          </p:cNvPr>
          <p:cNvSpPr txBox="1"/>
          <p:nvPr/>
        </p:nvSpPr>
        <p:spPr>
          <a:xfrm>
            <a:off x="7409333" y="4036439"/>
            <a:ext cx="18954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Analyze sales performance</a:t>
            </a:r>
            <a:endParaRPr kumimoji="0" lang="en-US" sz="1100" b="1" u="none" strike="noStrike" kern="1200" cap="none" spc="0" normalizeH="0" baseline="0" noProof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298A7-6B55-A9EC-8654-4F08239F1D00}"/>
              </a:ext>
            </a:extLst>
          </p:cNvPr>
          <p:cNvSpPr txBox="1"/>
          <p:nvPr/>
        </p:nvSpPr>
        <p:spPr>
          <a:xfrm>
            <a:off x="9050182" y="355340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9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405613-332D-C054-86F6-4356401A4961}"/>
              </a:ext>
            </a:extLst>
          </p:cNvPr>
          <p:cNvSpPr txBox="1"/>
          <p:nvPr/>
        </p:nvSpPr>
        <p:spPr>
          <a:xfrm>
            <a:off x="7440256" y="4582184"/>
            <a:ext cx="19202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24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Identify our highest and lowest performing stores using [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upload dataset</a:t>
            </a: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]​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08AD1475-3A15-45C9-68D6-CD76F1770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5773" y="4627904"/>
            <a:ext cx="163426" cy="163426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6051AA7-9485-1325-A8C4-A44A8A5CC180}"/>
              </a:ext>
            </a:extLst>
          </p:cNvPr>
          <p:cNvSpPr txBox="1"/>
          <p:nvPr/>
        </p:nvSpPr>
        <p:spPr>
          <a:xfrm>
            <a:off x="1082376" y="6307727"/>
            <a:ext cx="10043201" cy="3668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1800" b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 For more prompt</a:t>
            </a:r>
            <a:r>
              <a:rPr kumimoji="0" lang="en-US" sz="1800" b="1" u="none" strike="noStrike" kern="1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 examples, select “View prompts” above the Copilot Chat prompt box</a:t>
            </a:r>
            <a:endParaRPr kumimoji="0" lang="en-CA" sz="1800" b="1" u="none" strike="noStrike" kern="1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 Semibold" pitchFamily="2" charset="0"/>
              <a:ea typeface="Aptos" panose="020B0004020202020204" pitchFamily="34" charset="0"/>
              <a:cs typeface="Segoe Sans Display Semibold" pitchFamily="2" charset="0"/>
            </a:endParaRPr>
          </a:p>
        </p:txBody>
      </p:sp>
      <p:sp useBgFill="1">
        <p:nvSpPr>
          <p:cNvPr id="64" name="Rounded Rectangle 1">
            <a:extLst>
              <a:ext uri="{FF2B5EF4-FFF2-40B4-BE49-F238E27FC236}">
                <a16:creationId xmlns:a16="http://schemas.microsoft.com/office/drawing/2014/main" id="{D2CE9F40-1210-13D0-64BC-8FE19F956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66319" y="3553402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345FCD-D107-592C-F8FA-FF0A45DB4A7B}"/>
              </a:ext>
            </a:extLst>
          </p:cNvPr>
          <p:cNvSpPr txBox="1"/>
          <p:nvPr/>
        </p:nvSpPr>
        <p:spPr>
          <a:xfrm>
            <a:off x="2887238" y="4036439"/>
            <a:ext cx="1972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Create research reports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45C16-8C11-3757-EFD6-B5013F107F8E}"/>
              </a:ext>
            </a:extLst>
          </p:cNvPr>
          <p:cNvSpPr txBox="1"/>
          <p:nvPr/>
        </p:nvSpPr>
        <p:spPr>
          <a:xfrm>
            <a:off x="4528088" y="355340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661AD0-DFC3-117C-9684-6C0EE17C7842}"/>
              </a:ext>
            </a:extLst>
          </p:cNvPr>
          <p:cNvSpPr txBox="1"/>
          <p:nvPr/>
        </p:nvSpPr>
        <p:spPr>
          <a:xfrm>
            <a:off x="2923749" y="4577902"/>
            <a:ext cx="2013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Based on the internal meeting discussion on [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topic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], draft a comprehensive research report evaluating the ideas proposed. Incorporate relevant insights from external market research, customer meetings and internal intelligence. 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954BB87B-CBD9-6711-51C2-0395DA94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3692" y="4623622"/>
            <a:ext cx="163426" cy="16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B659D-C8A3-03C3-A97A-3CE87CD41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53" y="3633276"/>
            <a:ext cx="378388" cy="3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CBC71F0-93A2-C589-066F-60F6D825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56" y="3584045"/>
            <a:ext cx="416227" cy="4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2E268D-F38C-9EA5-423C-0D897A3AB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93" y="3633276"/>
            <a:ext cx="416227" cy="4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120CAC-B337-4A44-46F9-E2FAE35E7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07" y="3621183"/>
            <a:ext cx="378388" cy="3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24DAC8-F079-B33F-6C44-A725DA0B2E72}"/>
              </a:ext>
            </a:extLst>
          </p:cNvPr>
          <p:cNvGrpSpPr/>
          <p:nvPr/>
        </p:nvGrpSpPr>
        <p:grpSpPr>
          <a:xfrm>
            <a:off x="633994" y="1210264"/>
            <a:ext cx="1306583" cy="461665"/>
            <a:chOff x="1744299" y="-871908"/>
            <a:chExt cx="1266534" cy="461665"/>
          </a:xfrm>
        </p:grpSpPr>
        <p:pic>
          <p:nvPicPr>
            <p:cNvPr id="24" name="Picture 44">
              <a:extLst>
                <a:ext uri="{FF2B5EF4-FFF2-40B4-BE49-F238E27FC236}">
                  <a16:creationId xmlns:a16="http://schemas.microsoft.com/office/drawing/2014/main" id="{85E5D316-7666-DB91-DF6C-F0820A30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E5E62F-0D1B-2C9D-D04F-C6B2B7D06912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E8C0BA-6835-388C-B86C-AF5B50BF5BCE}"/>
              </a:ext>
            </a:extLst>
          </p:cNvPr>
          <p:cNvGrpSpPr/>
          <p:nvPr/>
        </p:nvGrpSpPr>
        <p:grpSpPr>
          <a:xfrm>
            <a:off x="2923749" y="1193975"/>
            <a:ext cx="1306583" cy="461665"/>
            <a:chOff x="1744299" y="-871908"/>
            <a:chExt cx="1266534" cy="461665"/>
          </a:xfrm>
        </p:grpSpPr>
        <p:pic>
          <p:nvPicPr>
            <p:cNvPr id="31" name="Picture 44">
              <a:extLst>
                <a:ext uri="{FF2B5EF4-FFF2-40B4-BE49-F238E27FC236}">
                  <a16:creationId xmlns:a16="http://schemas.microsoft.com/office/drawing/2014/main" id="{CF7C83BC-4C68-9045-CAC3-5C2ADA1B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9350E8-207A-DFCE-20B5-7754C73BAD2A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170C8A-B4DA-2D69-59DF-7D09ADE66F68}"/>
              </a:ext>
            </a:extLst>
          </p:cNvPr>
          <p:cNvGrpSpPr/>
          <p:nvPr/>
        </p:nvGrpSpPr>
        <p:grpSpPr>
          <a:xfrm>
            <a:off x="5240858" y="1187542"/>
            <a:ext cx="1306583" cy="461665"/>
            <a:chOff x="1744299" y="-871908"/>
            <a:chExt cx="1266534" cy="461665"/>
          </a:xfrm>
        </p:grpSpPr>
        <p:pic>
          <p:nvPicPr>
            <p:cNvPr id="34" name="Picture 44">
              <a:extLst>
                <a:ext uri="{FF2B5EF4-FFF2-40B4-BE49-F238E27FC236}">
                  <a16:creationId xmlns:a16="http://schemas.microsoft.com/office/drawing/2014/main" id="{7FB584E6-8AF9-1DD9-A1BA-705F9A6A4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C57E09-B7F5-D309-51DD-8568C3A24AAE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EED4005-F5BD-54C2-C1DB-4865E56722CE}"/>
              </a:ext>
            </a:extLst>
          </p:cNvPr>
          <p:cNvGrpSpPr/>
          <p:nvPr/>
        </p:nvGrpSpPr>
        <p:grpSpPr>
          <a:xfrm>
            <a:off x="7504630" y="1210264"/>
            <a:ext cx="1306583" cy="461665"/>
            <a:chOff x="1744299" y="-871908"/>
            <a:chExt cx="1266534" cy="461665"/>
          </a:xfrm>
        </p:grpSpPr>
        <p:pic>
          <p:nvPicPr>
            <p:cNvPr id="75" name="Picture 44">
              <a:extLst>
                <a:ext uri="{FF2B5EF4-FFF2-40B4-BE49-F238E27FC236}">
                  <a16:creationId xmlns:a16="http://schemas.microsoft.com/office/drawing/2014/main" id="{D539BE11-5BFD-4C69-03B5-E7933E25D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3AE7E6-8E2A-E8AB-52FA-AF7E74C21F57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94A7CE5-9A01-2734-541D-109203DC6B7A}"/>
              </a:ext>
            </a:extLst>
          </p:cNvPr>
          <p:cNvGrpSpPr/>
          <p:nvPr/>
        </p:nvGrpSpPr>
        <p:grpSpPr>
          <a:xfrm>
            <a:off x="9750079" y="1228639"/>
            <a:ext cx="1306583" cy="461665"/>
            <a:chOff x="1744299" y="-871908"/>
            <a:chExt cx="1266534" cy="461665"/>
          </a:xfrm>
        </p:grpSpPr>
        <p:pic>
          <p:nvPicPr>
            <p:cNvPr id="80" name="Picture 44">
              <a:extLst>
                <a:ext uri="{FF2B5EF4-FFF2-40B4-BE49-F238E27FC236}">
                  <a16:creationId xmlns:a16="http://schemas.microsoft.com/office/drawing/2014/main" id="{43C4C6E4-976E-3188-7417-988578862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2FA5767-DA7B-CC2F-53F8-9850AB0D9A31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F13E01B-D00B-19F4-7AAF-2F426D81AB2D}"/>
              </a:ext>
            </a:extLst>
          </p:cNvPr>
          <p:cNvGrpSpPr/>
          <p:nvPr/>
        </p:nvGrpSpPr>
        <p:grpSpPr>
          <a:xfrm>
            <a:off x="642438" y="3584045"/>
            <a:ext cx="1306583" cy="461665"/>
            <a:chOff x="1744299" y="-871908"/>
            <a:chExt cx="1266534" cy="461665"/>
          </a:xfrm>
        </p:grpSpPr>
        <p:pic>
          <p:nvPicPr>
            <p:cNvPr id="83" name="Picture 44">
              <a:extLst>
                <a:ext uri="{FF2B5EF4-FFF2-40B4-BE49-F238E27FC236}">
                  <a16:creationId xmlns:a16="http://schemas.microsoft.com/office/drawing/2014/main" id="{1C1911D8-35E3-410D-A728-EBB6874BA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68B3BF9-EDA0-A365-4288-AB44B56D446D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508ECDD-AED3-F483-AB6E-FAC517519A8D}"/>
              </a:ext>
            </a:extLst>
          </p:cNvPr>
          <p:cNvSpPr txBox="1"/>
          <p:nvPr/>
        </p:nvSpPr>
        <p:spPr>
          <a:xfrm>
            <a:off x="3247032" y="3674563"/>
            <a:ext cx="998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Researcher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DD6E8F-EEA6-15EF-479C-7569C95E1295}"/>
              </a:ext>
            </a:extLst>
          </p:cNvPr>
          <p:cNvSpPr txBox="1"/>
          <p:nvPr/>
        </p:nvSpPr>
        <p:spPr>
          <a:xfrm>
            <a:off x="5709028" y="3674563"/>
            <a:ext cx="998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Researcher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725523D-3187-CBB8-2615-FD199F2B193C}"/>
              </a:ext>
            </a:extLst>
          </p:cNvPr>
          <p:cNvSpPr txBox="1"/>
          <p:nvPr/>
        </p:nvSpPr>
        <p:spPr>
          <a:xfrm>
            <a:off x="7851981" y="3678315"/>
            <a:ext cx="998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Analyst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CF9FDF-7FA4-F0AD-F4A0-C2393E73371B}"/>
              </a:ext>
            </a:extLst>
          </p:cNvPr>
          <p:cNvSpPr txBox="1"/>
          <p:nvPr/>
        </p:nvSpPr>
        <p:spPr>
          <a:xfrm>
            <a:off x="10058522" y="3719502"/>
            <a:ext cx="998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Analyst</a:t>
            </a:r>
          </a:p>
        </p:txBody>
      </p:sp>
      <p:pic>
        <p:nvPicPr>
          <p:cNvPr id="89" name="Picture 88" descr="M365 Copilot icon">
            <a:extLst>
              <a:ext uri="{FF2B5EF4-FFF2-40B4-BE49-F238E27FC236}">
                <a16:creationId xmlns:a16="http://schemas.microsoft.com/office/drawing/2014/main" id="{F69FE232-3D7A-28E0-5373-B5FDB44476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0896" y="72198"/>
            <a:ext cx="808487" cy="8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7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0.03541 " pathEditMode="relative" rAng="0" ptsTypes="AA">
                                      <p:cBhvr>
                                        <p:cTn id="12" dur="7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4D63BEF6CE74A98DE71B79A4EFA2E" ma:contentTypeVersion="20" ma:contentTypeDescription="Create a new document." ma:contentTypeScope="" ma:versionID="cb9345eb3893610c45717ec70d2b3801">
  <xsd:schema xmlns:xsd="http://www.w3.org/2001/XMLSchema" xmlns:xs="http://www.w3.org/2001/XMLSchema" xmlns:p="http://schemas.microsoft.com/office/2006/metadata/properties" xmlns:ns1="http://schemas.microsoft.com/sharepoint/v3" xmlns:ns2="324d2b90-11f2-4fdf-990a-54fa46247cf8" xmlns:ns3="b817b00b-f121-400f-976b-40959b1c7d14" targetNamespace="http://schemas.microsoft.com/office/2006/metadata/properties" ma:root="true" ma:fieldsID="323b0e0f0e8756d44652f1531627ebfa" ns1:_="" ns2:_="" ns3:_="">
    <xsd:import namespace="http://schemas.microsoft.com/sharepoint/v3"/>
    <xsd:import namespace="324d2b90-11f2-4fdf-990a-54fa46247cf8"/>
    <xsd:import namespace="b817b00b-f121-400f-976b-40959b1c7d1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CpostID" minOccurs="0"/>
                <xsd:element ref="ns2:MCpostdate" minOccurs="0"/>
                <xsd:element ref="ns2:Recipient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2b90-11f2-4fdf-990a-54fa46247cf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CpostID" ma:index="24" nillable="true" ma:displayName="MC post ID" ma:format="Dropdown" ma:internalName="MCpostID">
      <xsd:simpleType>
        <xsd:restriction base="dms:Text">
          <xsd:maxLength value="255"/>
        </xsd:restriction>
      </xsd:simpleType>
    </xsd:element>
    <xsd:element name="MCpostdate" ma:index="25" nillable="true" ma:displayName="MC post date " ma:format="Dropdown" ma:internalName="MCpostdate">
      <xsd:simpleType>
        <xsd:restriction base="dms:Text">
          <xsd:maxLength value="255"/>
        </xsd:restriction>
      </xsd:simpleType>
    </xsd:element>
    <xsd:element name="Recipients" ma:index="26" nillable="true" ma:displayName="Recipients " ma:format="Dropdown" ma:internalName="Recipient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7b00b-f121-400f-976b-40959b1c7d1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2642221-0cbc-45a0-a534-f2e154e1d76e}" ma:internalName="TaxCatchAll" ma:showField="CatchAllData" ma:web="b817b00b-f121-400f-976b-40959b1c7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24d2b90-11f2-4fdf-990a-54fa46247cf8">
      <Terms xmlns="http://schemas.microsoft.com/office/infopath/2007/PartnerControls"/>
    </lcf76f155ced4ddcb4097134ff3c332f>
    <TaxCatchAll xmlns="b817b00b-f121-400f-976b-40959b1c7d14" xsi:nil="true"/>
    <MCpostdate xmlns="324d2b90-11f2-4fdf-990a-54fa46247cf8" xsi:nil="true"/>
    <Recipients xmlns="324d2b90-11f2-4fdf-990a-54fa46247cf8" xsi:nil="true"/>
    <MCpostID xmlns="324d2b90-11f2-4fdf-990a-54fa46247cf8" xsi:nil="true"/>
  </documentManagement>
</p:properties>
</file>

<file path=customXml/itemProps1.xml><?xml version="1.0" encoding="utf-8"?>
<ds:datastoreItem xmlns:ds="http://schemas.openxmlformats.org/officeDocument/2006/customXml" ds:itemID="{7F217A94-DC4E-48FF-9E5E-CC9AA1F96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A85E5-7517-4825-B8E5-847008FBE78A}"/>
</file>

<file path=customXml/itemProps3.xml><?xml version="1.0" encoding="utf-8"?>
<ds:datastoreItem xmlns:ds="http://schemas.openxmlformats.org/officeDocument/2006/customXml" ds:itemID="{A8666721-3CCA-4700-BC92-55103AC7E045}">
  <ds:schemaRefs>
    <ds:schemaRef ds:uri="http://purl.org/dc/dcmitype/"/>
    <ds:schemaRef ds:uri="http://purl.org/dc/terms/"/>
    <ds:schemaRef ds:uri="00cf0def-a058-47bd-9265-f6d1f111732e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f626bb-976e-4a25-a89f-d089672a3eb7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396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MODE</vt:lpstr>
      <vt:lpstr>Top 10 prompts to try with Microsoft 365 Copilot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Jessie Hwang</dc:creator>
  <cp:lastModifiedBy>Tiffany Ellis</cp:lastModifiedBy>
  <cp:revision>2</cp:revision>
  <dcterms:created xsi:type="dcterms:W3CDTF">2024-09-14T06:09:19Z</dcterms:created>
  <dcterms:modified xsi:type="dcterms:W3CDTF">2025-09-09T18:42:05Z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0x010100CAB4D63BEF6CE74A98DE71B79A4EFA2E</vt:lpwstr>
  </property>
  <property fmtid="{D5CDD505-2E9C-101B-9397-08002B2CF9AE}" pid="3" name="MediaServiceImageTags">
    <vt:lpwstr/>
  </property>
</Properties>
</file>